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24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175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442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246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392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689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173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79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296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354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281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3DF3-8833-4F62-951F-3DFBCF9B0E23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D584-06CE-42B4-805C-D1345BC34D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427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210" y="268136"/>
            <a:ext cx="7676467" cy="307654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ALUR PENDAFTARAN </a:t>
            </a:r>
            <a:r>
              <a:rPr lang="id-ID" sz="3600" b="1" dirty="0" smtClean="0"/>
              <a:t>EFILLING </a:t>
            </a:r>
            <a:r>
              <a:rPr lang="id-ID" sz="3600" b="1" dirty="0" smtClean="0"/>
              <a:t>E-LHKPN </a:t>
            </a:r>
            <a:r>
              <a:rPr lang="id-ID" sz="3600" b="1" dirty="0" smtClean="0"/>
              <a:t>KPK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1981" y="731127"/>
            <a:ext cx="8108515" cy="5888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l">
              <a:spcBef>
                <a:spcPts val="600"/>
              </a:spcBef>
            </a:pPr>
            <a:r>
              <a:rPr lang="id-ID" sz="1600" b="1" dirty="0" smtClean="0"/>
              <a:t>Penyelenggara Negara mengisi Formulir Aktifasi Efilling E-LHKPN</a:t>
            </a:r>
          </a:p>
          <a:p>
            <a:pPr algn="l">
              <a:spcBef>
                <a:spcPts val="600"/>
              </a:spcBef>
            </a:pPr>
            <a:r>
              <a:rPr lang="id-ID" sz="1600" b="1" dirty="0" smtClean="0"/>
              <a:t>Download Formulir </a:t>
            </a:r>
            <a:r>
              <a:rPr lang="id-ID" sz="1600" b="1" dirty="0" smtClean="0"/>
              <a:t>: </a:t>
            </a:r>
            <a:r>
              <a:rPr lang="id-ID" sz="1600" b="1" dirty="0" smtClean="0"/>
              <a:t>kepegawaian.uny.ac.id atau</a:t>
            </a:r>
            <a:r>
              <a:rPr lang="id-ID" sz="1600" b="1" dirty="0" smtClean="0"/>
              <a:t> kepegawaian.uny.ac.id/lhkpn</a:t>
            </a:r>
            <a:endParaRPr lang="id-ID" sz="1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30741" y="599232"/>
            <a:ext cx="1071036" cy="785085"/>
            <a:chOff x="187774" y="4136298"/>
            <a:chExt cx="1795874" cy="1495883"/>
          </a:xfrm>
        </p:grpSpPr>
        <p:pic>
          <p:nvPicPr>
            <p:cNvPr id="5" name="Gambar 20">
              <a:extLst>
                <a:ext uri="{FF2B5EF4-FFF2-40B4-BE49-F238E27FC236}">
                  <a16:creationId xmlns:a16="http://schemas.microsoft.com/office/drawing/2014/main" id="{E138E447-7E03-497D-AD49-3541720BD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87774" y="4136298"/>
              <a:ext cx="1495883" cy="1495883"/>
            </a:xfrm>
            <a:prstGeom prst="rect">
              <a:avLst/>
            </a:prstGeom>
          </p:spPr>
        </p:pic>
        <p:pic>
          <p:nvPicPr>
            <p:cNvPr id="6" name="Gambar 22">
              <a:extLst>
                <a:ext uri="{FF2B5EF4-FFF2-40B4-BE49-F238E27FC236}">
                  <a16:creationId xmlns:a16="http://schemas.microsoft.com/office/drawing/2014/main" id="{95B02230-2A7E-4A03-8832-59B09C05B5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72" t="-1861" r="16006" b="34599"/>
            <a:stretch/>
          </p:blipFill>
          <p:spPr>
            <a:xfrm>
              <a:off x="607296" y="4137118"/>
              <a:ext cx="1376352" cy="1495063"/>
            </a:xfrm>
            <a:prstGeom prst="rect">
              <a:avLst/>
            </a:prstGeom>
          </p:spPr>
        </p:pic>
      </p:grpSp>
      <p:sp>
        <p:nvSpPr>
          <p:cNvPr id="11" name="Right Arrow 10"/>
          <p:cNvSpPr/>
          <p:nvPr/>
        </p:nvSpPr>
        <p:spPr>
          <a:xfrm>
            <a:off x="1687681" y="795502"/>
            <a:ext cx="428625" cy="392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451772" y="1307367"/>
            <a:ext cx="8128723" cy="1431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d-ID" sz="1600" b="1" dirty="0" smtClean="0"/>
              <a:t>Penyelenggara Negara mengisi data Formulir Aktifasi langsung dari </a:t>
            </a:r>
            <a:r>
              <a:rPr lang="id-ID" sz="1600" b="1" dirty="0" smtClean="0"/>
              <a:t>PDF </a:t>
            </a:r>
            <a:r>
              <a:rPr lang="id-ID" sz="1600" b="1" dirty="0" smtClean="0"/>
              <a:t>Formulir Aktifasi Efilling </a:t>
            </a:r>
            <a:r>
              <a:rPr lang="id-ID" sz="1600" b="1" dirty="0" smtClean="0"/>
              <a:t>E-LHKPN. </a:t>
            </a:r>
            <a:r>
              <a:rPr lang="id-ID" sz="1600" b="1" dirty="0" smtClean="0"/>
              <a:t>(buka dengan Google Chrome, Foxit Reader atau Acrobat Reader)</a:t>
            </a:r>
            <a:endParaRPr lang="id-ID" sz="1600" b="1" dirty="0" smtClean="0"/>
          </a:p>
          <a:p>
            <a:pPr algn="l">
              <a:spcBef>
                <a:spcPts val="600"/>
              </a:spcBef>
            </a:pPr>
            <a:r>
              <a:rPr lang="id-ID" sz="1600" b="1" dirty="0" smtClean="0"/>
              <a:t>Penyelenggara Negara mencetak, memberi paraf pada kolom kanan bawah, dan menandatangani Formulir Aktifasi Efilling E-LHKPN.</a:t>
            </a:r>
          </a:p>
          <a:p>
            <a:pPr algn="l"/>
            <a:r>
              <a:rPr lang="id-ID" sz="1700" b="1" dirty="0" smtClean="0"/>
              <a:t>Penyelenggara Negara mengirimkan Formulir Aktifasi Efilling E-LHKPN beserta Fotocopy KTP ke Bagian Kepegawaian UNY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51780" y="1392245"/>
            <a:ext cx="1899994" cy="523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1600" b="1" dirty="0" smtClean="0"/>
              <a:t>PENYELENGGARA NEGARA</a:t>
            </a:r>
            <a:endParaRPr lang="id-ID" sz="16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9233" y="3122246"/>
            <a:ext cx="1097808" cy="495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400" b="1" dirty="0" smtClean="0"/>
              <a:t>ADMIN UNIT KERJA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471980" y="3175693"/>
            <a:ext cx="8108515" cy="4876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d-ID" sz="1600" b="1" dirty="0" smtClean="0"/>
              <a:t>Admin Unit Kerja (UNY) membuat Akun </a:t>
            </a:r>
            <a:r>
              <a:rPr lang="id-ID" sz="1600" b="1" dirty="0" smtClean="0"/>
              <a:t>Efilling </a:t>
            </a:r>
            <a:r>
              <a:rPr lang="id-ID" sz="1600" b="1" dirty="0" smtClean="0"/>
              <a:t>E-LHKPN Penyelenggara Negara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687680" y="3137534"/>
            <a:ext cx="428625" cy="392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47166" y="4033392"/>
            <a:ext cx="1321942" cy="539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600" b="1" dirty="0" smtClean="0"/>
              <a:t>ADMIN INSTANSI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673602" y="4130895"/>
            <a:ext cx="428625" cy="392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451772" y="4082967"/>
            <a:ext cx="8108515" cy="4400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d-ID" sz="1600" b="1" dirty="0" smtClean="0"/>
              <a:t>Admin Instansi </a:t>
            </a:r>
            <a:r>
              <a:rPr lang="id-ID" sz="1600" b="1" dirty="0" smtClean="0"/>
              <a:t>(Kemenristekdikti</a:t>
            </a:r>
            <a:r>
              <a:rPr lang="id-ID" sz="1600" b="1" dirty="0" smtClean="0"/>
              <a:t>) memverifikasi Akun Aktivasi </a:t>
            </a:r>
            <a:r>
              <a:rPr lang="id-ID" sz="1600" b="1" dirty="0" smtClean="0"/>
              <a:t>Efilling </a:t>
            </a:r>
            <a:r>
              <a:rPr lang="id-ID" sz="1600" b="1" dirty="0" smtClean="0"/>
              <a:t>E-LHKPN Penyelenggara Negara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22036" y="2824934"/>
            <a:ext cx="242225" cy="3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471980" y="4877199"/>
            <a:ext cx="8108515" cy="4118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d-ID" sz="1600" b="1" dirty="0" smtClean="0"/>
              <a:t>Akun </a:t>
            </a:r>
            <a:r>
              <a:rPr lang="id-ID" sz="1600" b="1" dirty="0" smtClean="0"/>
              <a:t>Aktivasi dikirim melalui </a:t>
            </a:r>
            <a:r>
              <a:rPr lang="id-ID" sz="1600" b="1" dirty="0" smtClean="0"/>
              <a:t> Email </a:t>
            </a:r>
            <a:r>
              <a:rPr lang="id-ID" sz="1600" b="1" dirty="0" smtClean="0"/>
              <a:t>Penyelenggara Negara masing-masing</a:t>
            </a:r>
          </a:p>
        </p:txBody>
      </p:sp>
      <p:sp>
        <p:nvSpPr>
          <p:cNvPr id="27" name="Right Arrow 26"/>
          <p:cNvSpPr/>
          <p:nvPr/>
        </p:nvSpPr>
        <p:spPr>
          <a:xfrm rot="5400000">
            <a:off x="5849059" y="4596093"/>
            <a:ext cx="259154" cy="281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5400000">
            <a:off x="5797499" y="3699447"/>
            <a:ext cx="291298" cy="307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471980" y="5585201"/>
            <a:ext cx="8108515" cy="11046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d-ID" sz="1600" b="1" dirty="0" smtClean="0"/>
              <a:t>Penyelenggara Negara melakukan aktivasi Akun E-LHKN melalui </a:t>
            </a:r>
            <a:r>
              <a:rPr lang="id-ID" sz="1600" b="1" dirty="0" smtClean="0"/>
              <a:t>tautan di badan email </a:t>
            </a:r>
            <a:r>
              <a:rPr lang="id-ID" sz="1600" b="1" dirty="0" smtClean="0"/>
              <a:t>yang dikirim </a:t>
            </a:r>
            <a:r>
              <a:rPr lang="id-ID" sz="1600" b="1" dirty="0" smtClean="0"/>
              <a:t>oleh Sistem </a:t>
            </a:r>
            <a:r>
              <a:rPr lang="id-ID" sz="1600" b="1" dirty="0" smtClean="0"/>
              <a:t>E-LHKPN </a:t>
            </a:r>
            <a:r>
              <a:rPr lang="id-ID" sz="1600" b="1" dirty="0" smtClean="0"/>
              <a:t>KPK</a:t>
            </a:r>
            <a:r>
              <a:rPr lang="id-ID" sz="1600" b="1" dirty="0" smtClean="0"/>
              <a:t>.</a:t>
            </a:r>
          </a:p>
          <a:p>
            <a:pPr algn="l">
              <a:spcBef>
                <a:spcPts val="600"/>
              </a:spcBef>
            </a:pPr>
            <a:r>
              <a:rPr lang="id-ID" sz="1600" b="1" dirty="0" smtClean="0"/>
              <a:t>Penyelenggara </a:t>
            </a:r>
            <a:r>
              <a:rPr lang="id-ID" sz="1600" b="1" dirty="0"/>
              <a:t>Negara </a:t>
            </a:r>
            <a:r>
              <a:rPr lang="id-ID" sz="1600" b="1" dirty="0" smtClean="0"/>
              <a:t>Login ke: elhkpn.kpk.go.id        (</a:t>
            </a:r>
            <a:r>
              <a:rPr lang="id-ID" sz="1600" b="1" dirty="0"/>
              <a:t>Browser : Google Chrome, Firefox)</a:t>
            </a:r>
          </a:p>
          <a:p>
            <a:pPr algn="l">
              <a:spcBef>
                <a:spcPts val="600"/>
              </a:spcBef>
            </a:pPr>
            <a:r>
              <a:rPr lang="id-ID" sz="1600" b="1" dirty="0" smtClean="0"/>
              <a:t>Penyelenggara </a:t>
            </a:r>
            <a:r>
              <a:rPr lang="id-ID" sz="1600" b="1" dirty="0"/>
              <a:t>Negara </a:t>
            </a:r>
            <a:r>
              <a:rPr lang="id-ID" sz="1600" b="1" dirty="0" smtClean="0"/>
              <a:t>mengisi </a:t>
            </a:r>
            <a:r>
              <a:rPr lang="id-ID" sz="1600" b="1" dirty="0"/>
              <a:t>E-LHKPN </a:t>
            </a:r>
            <a:r>
              <a:rPr lang="id-ID" sz="1600" b="1" dirty="0" smtClean="0"/>
              <a:t>KPK</a:t>
            </a:r>
            <a:endParaRPr lang="id-ID" sz="16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349556" y="5073882"/>
            <a:ext cx="1071036" cy="785085"/>
            <a:chOff x="187774" y="4136298"/>
            <a:chExt cx="1795874" cy="1495883"/>
          </a:xfrm>
        </p:grpSpPr>
        <p:pic>
          <p:nvPicPr>
            <p:cNvPr id="32" name="Gambar 20">
              <a:extLst>
                <a:ext uri="{FF2B5EF4-FFF2-40B4-BE49-F238E27FC236}">
                  <a16:creationId xmlns:a16="http://schemas.microsoft.com/office/drawing/2014/main" id="{E138E447-7E03-497D-AD49-3541720BD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87774" y="4136298"/>
              <a:ext cx="1495883" cy="1495883"/>
            </a:xfrm>
            <a:prstGeom prst="rect">
              <a:avLst/>
            </a:prstGeom>
          </p:spPr>
        </p:pic>
        <p:pic>
          <p:nvPicPr>
            <p:cNvPr id="33" name="Gambar 22">
              <a:extLst>
                <a:ext uri="{FF2B5EF4-FFF2-40B4-BE49-F238E27FC236}">
                  <a16:creationId xmlns:a16="http://schemas.microsoft.com/office/drawing/2014/main" id="{95B02230-2A7E-4A03-8832-59B09C05B5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72" t="-1861" r="16006" b="34599"/>
            <a:stretch/>
          </p:blipFill>
          <p:spPr>
            <a:xfrm>
              <a:off x="607296" y="4137118"/>
              <a:ext cx="1376352" cy="1495063"/>
            </a:xfrm>
            <a:prstGeom prst="rect">
              <a:avLst/>
            </a:prstGeom>
          </p:spPr>
        </p:pic>
      </p:grpSp>
      <p:sp>
        <p:nvSpPr>
          <p:cNvPr id="34" name="Right Arrow 33"/>
          <p:cNvSpPr/>
          <p:nvPr/>
        </p:nvSpPr>
        <p:spPr>
          <a:xfrm>
            <a:off x="1669108" y="5395589"/>
            <a:ext cx="428625" cy="392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59233" y="5905391"/>
            <a:ext cx="1899994" cy="523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1600" b="1" dirty="0" smtClean="0"/>
              <a:t>PENYELENGGARA NEGARA</a:t>
            </a:r>
            <a:endParaRPr lang="id-ID" sz="1600" b="1" dirty="0"/>
          </a:p>
        </p:txBody>
      </p:sp>
    </p:spTree>
    <p:extLst>
      <p:ext uri="{BB962C8B-B14F-4D97-AF65-F5344CB8AC3E}">
        <p14:creationId xmlns:p14="http://schemas.microsoft.com/office/powerpoint/2010/main" val="37776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ALUR PENDAFTARAN EFILLING E-LHKPN KPK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ALUR PENDAFTARAN EFILING E-LHKPN KPK</dc:title>
  <dc:creator>KEPEG</dc:creator>
  <cp:lastModifiedBy>KEPEG</cp:lastModifiedBy>
  <cp:revision>14</cp:revision>
  <cp:lastPrinted>2018-06-06T07:59:17Z</cp:lastPrinted>
  <dcterms:created xsi:type="dcterms:W3CDTF">2018-06-04T06:53:36Z</dcterms:created>
  <dcterms:modified xsi:type="dcterms:W3CDTF">2018-06-06T08:03:31Z</dcterms:modified>
</cp:coreProperties>
</file>