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D900-E7FA-4072-9A5E-59D283DBD391}" type="datetimeFigureOut">
              <a:rPr lang="id-ID" smtClean="0"/>
              <a:pPr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6378-A2D9-45E3-A7CA-FF817878BD7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ta indonesia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45577"/>
            <a:ext cx="9144001" cy="3369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71666"/>
            <a:ext cx="9144000" cy="18859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APLIKASI ePUPNS 2015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1044"/>
            <a:ext cx="9144000" cy="206229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Badan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Kepegawaian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Negara</a:t>
            </a:r>
            <a:endParaRPr lang="id-ID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d-ID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smtClean="0">
                <a:solidFill>
                  <a:srgbClr val="0070C0"/>
                </a:solidFill>
              </a:rPr>
              <a:t>Yogyakarta, </a:t>
            </a:r>
            <a:r>
              <a:rPr lang="en-US" sz="2000" b="1" smtClean="0">
                <a:solidFill>
                  <a:srgbClr val="0070C0"/>
                </a:solidFill>
              </a:rPr>
              <a:t>21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Agustus</a:t>
            </a:r>
            <a:r>
              <a:rPr lang="en-US" sz="2000" b="1" dirty="0" smtClean="0">
                <a:solidFill>
                  <a:srgbClr val="0070C0"/>
                </a:solidFill>
              </a:rPr>
              <a:t> 2015</a:t>
            </a:r>
            <a:endParaRPr lang="id-ID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Logo 001 F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4" t="7505" r="6045" b="17437"/>
          <a:stretch>
            <a:fillRect/>
          </a:stretch>
        </p:blipFill>
        <p:spPr>
          <a:xfrm>
            <a:off x="6715140" y="142852"/>
            <a:ext cx="2193146" cy="1687022"/>
          </a:xfrm>
          <a:prstGeom prst="rect">
            <a:avLst/>
          </a:prstGeom>
        </p:spPr>
      </p:pic>
      <p:pic>
        <p:nvPicPr>
          <p:cNvPr id="7" name="Picture 27" descr="https://encrypted-tbn0.gstatic.com/images?q=tbn:ANd9GcTfi_KNprx6ywcIVCbt_dT8rTpkJ1bqM_MLuHoDn0bzeXfg74OL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APLIKASI ePUPNS 2015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id-ID" dirty="0" smtClean="0"/>
              <a:t>Dasar Hukum : </a:t>
            </a:r>
            <a:endParaRPr lang="en-US" dirty="0" smtClean="0"/>
          </a:p>
          <a:p>
            <a:pPr marL="0" indent="0" algn="ctr">
              <a:buNone/>
            </a:pPr>
            <a:r>
              <a:rPr lang="id-ID" dirty="0" smtClean="0"/>
              <a:t>Peraturan Kepala BKN No. 19 Tahun 2015</a:t>
            </a:r>
            <a:endParaRPr lang="en-US" dirty="0" smtClean="0"/>
          </a:p>
        </p:txBody>
      </p:sp>
      <p:pic>
        <p:nvPicPr>
          <p:cNvPr id="5" name="Picture 4" descr="Pastika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48485">
            <a:off x="229690" y="1248717"/>
            <a:ext cx="2048260" cy="13624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APLIKASI ePUPNS 2015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Tahapan Implementasi :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lang="id-ID" sz="3200" dirty="0" smtClean="0"/>
              <a:t>Penunjukan user admin PUPNS instansi oleh BKN atas usul pejabat yang bertanggung jawab di bidang kepegawaian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Sosialisasi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 pelatihan admin PUPNS BKD/Biro Kepegawaian Instansi oleh BKN Pusat di Kantor Regional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lang="id-ID" sz="3200" baseline="0" dirty="0" smtClean="0"/>
              <a:t>Setting PUPNS</a:t>
            </a:r>
            <a:r>
              <a:rPr lang="id-ID" sz="3200" dirty="0" smtClean="0"/>
              <a:t> admin oleh user admin PUPNS di instansi 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r>
              <a:rPr lang="id-ID" sz="3200" dirty="0" smtClean="0"/>
              <a:t>Implementasi PUPNS 2015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Implementasi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id-ID" sz="3200" dirty="0" smtClean="0"/>
              <a:t>Penunjukan user admin PUPNS instansi oleh BKN atas usul pejabat yang bertanggung jawab di bidang kepegawaian</a:t>
            </a:r>
          </a:p>
          <a:p>
            <a:pPr marL="971550" lvl="1" indent="-514350">
              <a:spcBef>
                <a:spcPct val="20000"/>
              </a:spcBef>
            </a:pPr>
            <a:r>
              <a:rPr lang="id-ID" sz="3200" dirty="0" smtClean="0"/>
              <a:t>Pelaksanaan :</a:t>
            </a:r>
          </a:p>
          <a:p>
            <a:pPr marL="450850" lvl="1" indent="6350">
              <a:spcBef>
                <a:spcPct val="20000"/>
              </a:spcBef>
            </a:pPr>
            <a:r>
              <a:rPr lang="id-ID" sz="3200" dirty="0" smtClean="0"/>
              <a:t>Direktur Pengolahan Data dan Informasi Kepegawaian akan mengirim surat edaran kepada pejabat yang bertanggung jawab di bidang kepegawaian</a:t>
            </a:r>
          </a:p>
          <a:p>
            <a:pPr marL="450850" lvl="1" indent="6350">
              <a:spcBef>
                <a:spcPct val="20000"/>
              </a:spcBef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Implementasi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id-ID" sz="3200" dirty="0"/>
              <a:t>Sosialisasi dan pelatihan admin PUPNS BKD/Biro Kepegawaian Instansi oleh BKN Pusat di Kantor Regional</a:t>
            </a:r>
            <a:endParaRPr lang="id-ID" sz="3200" dirty="0" smtClean="0"/>
          </a:p>
          <a:p>
            <a:pPr marL="971550" lvl="1" indent="-514350">
              <a:spcBef>
                <a:spcPct val="20000"/>
              </a:spcBef>
            </a:pPr>
            <a:r>
              <a:rPr lang="id-ID" sz="3200" dirty="0" smtClean="0"/>
              <a:t>Pelaksanaan :</a:t>
            </a:r>
          </a:p>
          <a:p>
            <a:pPr marL="450850" lvl="1" indent="6350">
              <a:spcBef>
                <a:spcPct val="20000"/>
              </a:spcBef>
            </a:pPr>
            <a:r>
              <a:rPr lang="id-ID" sz="3200" dirty="0" smtClean="0"/>
              <a:t>Sosialisasi dan Pelatihan akan dilaksanakan sekitar tanggal 27 Juli – 10 Agustus 2015 bertempat di Kanreg BKN</a:t>
            </a:r>
          </a:p>
          <a:p>
            <a:pPr marL="450850" lvl="1" indent="6350">
              <a:spcBef>
                <a:spcPct val="20000"/>
              </a:spcBef>
            </a:pPr>
            <a:r>
              <a:rPr lang="id-ID" sz="3200" dirty="0" smtClean="0"/>
              <a:t>Peserta : Admin PUPNS dan Ka BKD</a:t>
            </a:r>
          </a:p>
          <a:p>
            <a:pPr marL="450850" lvl="1" indent="6350">
              <a:spcBef>
                <a:spcPct val="20000"/>
              </a:spcBef>
            </a:pPr>
            <a:r>
              <a:rPr lang="id-ID" sz="3200" dirty="0" smtClean="0"/>
              <a:t>Waktu : 2 hari</a:t>
            </a:r>
          </a:p>
          <a:p>
            <a:pPr marL="450850" lvl="1" indent="6350">
              <a:spcBef>
                <a:spcPct val="20000"/>
              </a:spcBef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Implementasi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id-ID" sz="3200" baseline="0" dirty="0" smtClean="0"/>
              <a:t>Setting PUPNS</a:t>
            </a:r>
            <a:r>
              <a:rPr lang="id-ID" sz="3200" dirty="0" smtClean="0"/>
              <a:t> admin oleh user admin PUPNS di instansi</a:t>
            </a:r>
          </a:p>
          <a:p>
            <a:pPr marL="971550" lvl="1" indent="-514350">
              <a:spcBef>
                <a:spcPct val="20000"/>
              </a:spcBef>
            </a:pPr>
            <a:r>
              <a:rPr lang="id-ID" sz="3200" dirty="0" smtClean="0"/>
              <a:t>Pelaksanaan :</a:t>
            </a:r>
          </a:p>
          <a:p>
            <a:pPr marL="450850" lvl="1" indent="6350">
              <a:spcBef>
                <a:spcPct val="20000"/>
              </a:spcBef>
            </a:pPr>
            <a:r>
              <a:rPr lang="id-ID" sz="3200" dirty="0" smtClean="0"/>
              <a:t>Admin PUPNS melakukan setting PUPNS antara lain :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Setting user verifikator (SKPD &amp; BKD)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Melengkapi data unit organisasi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Melengkapi data fasilitas kesehatan 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Melengkapi data fasilitas pendidikan 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Setting Verifikator level 1 di aplikasi unor https://hr.bkn.go.id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endParaRPr lang="id-ID" sz="3200" dirty="0" smtClean="0"/>
          </a:p>
          <a:p>
            <a:pPr marL="450850" lvl="1" indent="6350">
              <a:spcBef>
                <a:spcPct val="20000"/>
              </a:spcBef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Implementasi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4"/>
            </a:pPr>
            <a:r>
              <a:rPr lang="id-ID" sz="3200" baseline="0" dirty="0" smtClean="0"/>
              <a:t>Implementasi PUPNS 2015</a:t>
            </a:r>
            <a:endParaRPr lang="id-ID" sz="3200" dirty="0" smtClean="0"/>
          </a:p>
          <a:p>
            <a:pPr marL="971550" lvl="1" indent="-514350">
              <a:spcBef>
                <a:spcPct val="20000"/>
              </a:spcBef>
            </a:pPr>
            <a:r>
              <a:rPr lang="id-ID" sz="3200" dirty="0" smtClean="0"/>
              <a:t>Pelaksanaan :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Dilaksanakan setelah admin PUPNS selesai melakukan setting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Dibentuk petugas HDS (BKD, Kanreg, BKN Pusat) yang akan menyelesaikan dan menjawab permasalahan melalui Help Desk System (HDS)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Dibentuk Tim Verifikator di BKD, Kanreg, BKN Pusat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endParaRPr lang="id-ID" sz="3200" dirty="0" smtClean="0"/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endParaRPr lang="id-ID" sz="3200" dirty="0" smtClean="0"/>
          </a:p>
          <a:p>
            <a:pPr marL="450850" lvl="1" indent="6350">
              <a:spcBef>
                <a:spcPct val="20000"/>
              </a:spcBef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Monitoring Implementasi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id-ID" sz="3200" baseline="0" dirty="0" smtClean="0"/>
              <a:t>Penyelesaian Data</a:t>
            </a:r>
            <a:r>
              <a:rPr lang="id-ID" sz="3200" dirty="0" smtClean="0"/>
              <a:t> Yang Bermasalah</a:t>
            </a:r>
          </a:p>
          <a:p>
            <a:pPr marL="971550" lvl="1" indent="-514350">
              <a:spcBef>
                <a:spcPct val="20000"/>
              </a:spcBef>
            </a:pPr>
            <a:r>
              <a:rPr lang="id-ID" sz="3200" dirty="0" smtClean="0"/>
              <a:t>Pelaksanaan :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Arahkan PNS untuk menyampaikan permasalahan melalui HDS</a:t>
            </a:r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3200" dirty="0" smtClean="0"/>
              <a:t>Petugas HDS menjawab permasalahan yang masuk ke inbox </a:t>
            </a:r>
          </a:p>
          <a:p>
            <a:pPr marL="723900" lvl="1" indent="-266700">
              <a:spcBef>
                <a:spcPct val="20000"/>
              </a:spcBef>
            </a:pPr>
            <a:endParaRPr lang="id-ID" sz="3200" dirty="0" smtClean="0"/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endParaRPr lang="id-ID" sz="3200" dirty="0" smtClean="0"/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endParaRPr lang="id-ID" sz="3200" dirty="0" smtClean="0"/>
          </a:p>
          <a:p>
            <a:pPr marL="723900" lvl="1" indent="-266700">
              <a:spcBef>
                <a:spcPct val="20000"/>
              </a:spcBef>
              <a:buFont typeface="Arial" pitchFamily="34" charset="0"/>
              <a:buChar char="•"/>
            </a:pPr>
            <a:endParaRPr lang="id-ID" sz="3200" dirty="0" smtClean="0"/>
          </a:p>
          <a:p>
            <a:pPr marL="450850" lvl="1" indent="6350">
              <a:spcBef>
                <a:spcPct val="20000"/>
              </a:spcBef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id-ID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286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APLIKASI ePUPNS 2015</vt:lpstr>
      <vt:lpstr>APLIKASI ePUPNS 2015</vt:lpstr>
      <vt:lpstr>APLIKASI ePUPNS 2015</vt:lpstr>
      <vt:lpstr>Tahapan Implementasi</vt:lpstr>
      <vt:lpstr>Tahapan Implementasi (cont)</vt:lpstr>
      <vt:lpstr>Tahapan Implementasi (cont)</vt:lpstr>
      <vt:lpstr>Tahapan Implementasi (cont)</vt:lpstr>
      <vt:lpstr>Tahapan Monitoring Implementasi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KONSINYASI ePUPNS 2015</dc:title>
  <dc:creator>bkn03</dc:creator>
  <cp:lastModifiedBy>bimtek</cp:lastModifiedBy>
  <cp:revision>47</cp:revision>
  <dcterms:created xsi:type="dcterms:W3CDTF">2015-07-01T07:13:29Z</dcterms:created>
  <dcterms:modified xsi:type="dcterms:W3CDTF">2015-08-21T02:02:27Z</dcterms:modified>
</cp:coreProperties>
</file>