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68" r:id="rId3"/>
    <p:sldId id="269" r:id="rId4"/>
    <p:sldId id="270" r:id="rId5"/>
    <p:sldId id="286" r:id="rId6"/>
    <p:sldId id="271" r:id="rId7"/>
    <p:sldId id="256" r:id="rId8"/>
    <p:sldId id="276" r:id="rId9"/>
    <p:sldId id="277" r:id="rId10"/>
    <p:sldId id="257" r:id="rId11"/>
    <p:sldId id="258" r:id="rId12"/>
    <p:sldId id="260" r:id="rId13"/>
    <p:sldId id="261" r:id="rId14"/>
    <p:sldId id="265" r:id="rId15"/>
    <p:sldId id="273" r:id="rId16"/>
    <p:sldId id="274" r:id="rId17"/>
    <p:sldId id="275" r:id="rId18"/>
    <p:sldId id="264" r:id="rId19"/>
    <p:sldId id="266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0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DB83B-2CDB-744A-8221-E0994956A0EB}" type="doc">
      <dgm:prSet loTypeId="urn:microsoft.com/office/officeart/2005/8/layout/chevron1" loCatId="" qsTypeId="urn:microsoft.com/office/officeart/2005/8/quickstyle/simple4" qsCatId="simple" csTypeId="urn:microsoft.com/office/officeart/2005/8/colors/accent1_3" csCatId="accent1" phldr="1"/>
      <dgm:spPr/>
    </dgm:pt>
    <dgm:pt modelId="{ABFA4182-C27D-8E4D-8596-D6AE179080CA}">
      <dgm:prSet phldrT="[Text]" custT="1"/>
      <dgm:spPr/>
      <dgm:t>
        <a:bodyPr/>
        <a:lstStyle/>
        <a:p>
          <a:r>
            <a:rPr lang="id-ID" sz="1300" b="1" dirty="0" smtClean="0"/>
            <a:t>Registrasi untuk mendapatkan login PUPNS</a:t>
          </a:r>
          <a:endParaRPr lang="en-US" sz="1300" b="1" dirty="0"/>
        </a:p>
      </dgm:t>
    </dgm:pt>
    <dgm:pt modelId="{CD5EFE2C-27CF-1044-AA16-91AE1D5FFBBE}" type="parTrans" cxnId="{252051FB-F39B-074A-91BC-235298539A9A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FFAC3885-E108-0945-8B8C-F75BF119295A}" type="sibTrans" cxnId="{252051FB-F39B-074A-91BC-235298539A9A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6A9FC41B-2F66-124C-A8CA-93C454DBC072}">
      <dgm:prSet phldrT="[Text]" custT="1"/>
      <dgm:spPr/>
      <dgm:t>
        <a:bodyPr/>
        <a:lstStyle/>
        <a:p>
          <a:r>
            <a:rPr lang="id-ID" sz="1300" b="1" dirty="0" smtClean="0"/>
            <a:t>Verifikator SKPD</a:t>
          </a:r>
          <a:endParaRPr lang="en-US" sz="1300" b="1" dirty="0"/>
        </a:p>
      </dgm:t>
    </dgm:pt>
    <dgm:pt modelId="{5F6CCBBD-6DBF-C24A-AC43-E46F2A916EE2}" type="parTrans" cxnId="{7F9ACBF5-B01E-DB4F-ACA8-DBA7DB1C7FBE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2FB92F92-EF7C-014F-BEF5-E431F9E7EA52}" type="sibTrans" cxnId="{7F9ACBF5-B01E-DB4F-ACA8-DBA7DB1C7FBE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5F429D0A-BA4E-AD4E-AF7A-9496FB7CF7FD}">
      <dgm:prSet phldrT="[Text]" custT="1"/>
      <dgm:spPr/>
      <dgm:t>
        <a:bodyPr/>
        <a:lstStyle/>
        <a:p>
          <a:r>
            <a:rPr lang="id-ID" sz="1300" b="1" dirty="0" smtClean="0"/>
            <a:t>Verifikator BKN Pusat / Kanreg</a:t>
          </a:r>
          <a:endParaRPr lang="en-US" sz="1300" b="1" dirty="0"/>
        </a:p>
      </dgm:t>
    </dgm:pt>
    <dgm:pt modelId="{C3ACA8D7-C87B-5F48-8553-DCD3DD7E73AC}" type="parTrans" cxnId="{8D3B706D-5D20-AA4D-8169-F00A98AB172F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28297099-377C-BC4C-AA9B-DB85A8BD533E}" type="sibTrans" cxnId="{8D3B706D-5D20-AA4D-8169-F00A98AB172F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FCFB476E-5C37-F242-95BC-FE5D24A08663}">
      <dgm:prSet phldrT="[Text]" custT="1"/>
      <dgm:spPr/>
      <dgm:t>
        <a:bodyPr/>
        <a:lstStyle/>
        <a:p>
          <a:r>
            <a:rPr lang="id-ID" sz="1300" b="1" dirty="0" smtClean="0"/>
            <a:t>Verifikator BKD / Biro Kepeg Instansi</a:t>
          </a:r>
          <a:r>
            <a:rPr lang="en-US" sz="1300" b="1" dirty="0" smtClean="0"/>
            <a:t> </a:t>
          </a:r>
          <a:endParaRPr lang="en-US" sz="1300" b="1" dirty="0"/>
        </a:p>
      </dgm:t>
    </dgm:pt>
    <dgm:pt modelId="{3C51F08B-85CB-B047-9F0A-4C7AE086698D}" type="parTrans" cxnId="{FAD1E3B4-5C49-5B46-8C23-FB5F1E0EB0C0}">
      <dgm:prSet/>
      <dgm:spPr/>
      <dgm:t>
        <a:bodyPr/>
        <a:lstStyle/>
        <a:p>
          <a:endParaRPr lang="en-US" sz="1400"/>
        </a:p>
      </dgm:t>
    </dgm:pt>
    <dgm:pt modelId="{19D2727C-81B3-9740-8CA5-259E5BE668A4}" type="sibTrans" cxnId="{FAD1E3B4-5C49-5B46-8C23-FB5F1E0EB0C0}">
      <dgm:prSet/>
      <dgm:spPr/>
      <dgm:t>
        <a:bodyPr/>
        <a:lstStyle/>
        <a:p>
          <a:endParaRPr lang="en-US" sz="1400"/>
        </a:p>
      </dgm:t>
    </dgm:pt>
    <dgm:pt modelId="{3303AB62-AD26-414B-B2D5-C1D14B14E257}">
      <dgm:prSet phldrT="[Text]" custT="1"/>
      <dgm:spPr/>
      <dgm:t>
        <a:bodyPr/>
        <a:lstStyle/>
        <a:p>
          <a:r>
            <a:rPr lang="id-ID" sz="1300" b="1" dirty="0" smtClean="0"/>
            <a:t>Entri form PUPNS</a:t>
          </a:r>
          <a:endParaRPr lang="en-US" sz="1300" b="1" dirty="0"/>
        </a:p>
      </dgm:t>
    </dgm:pt>
    <dgm:pt modelId="{7613ED74-1158-4324-8D8C-6413C02733B3}" type="parTrans" cxnId="{3C0B6310-C750-4788-865C-67E1990BAFBF}">
      <dgm:prSet/>
      <dgm:spPr/>
      <dgm:t>
        <a:bodyPr/>
        <a:lstStyle/>
        <a:p>
          <a:endParaRPr lang="id-ID"/>
        </a:p>
      </dgm:t>
    </dgm:pt>
    <dgm:pt modelId="{CEFE27D9-7F6A-43D9-9C0D-0D40F3A06067}" type="sibTrans" cxnId="{3C0B6310-C750-4788-865C-67E1990BAFBF}">
      <dgm:prSet/>
      <dgm:spPr/>
      <dgm:t>
        <a:bodyPr/>
        <a:lstStyle/>
        <a:p>
          <a:endParaRPr lang="id-ID"/>
        </a:p>
      </dgm:t>
    </dgm:pt>
    <dgm:pt modelId="{2413DC5D-8446-6C48-BAC8-66E4CE93C64C}" type="pres">
      <dgm:prSet presAssocID="{0B0DB83B-2CDB-744A-8221-E0994956A0EB}" presName="Name0" presStyleCnt="0">
        <dgm:presLayoutVars>
          <dgm:dir/>
          <dgm:animLvl val="lvl"/>
          <dgm:resizeHandles val="exact"/>
        </dgm:presLayoutVars>
      </dgm:prSet>
      <dgm:spPr/>
    </dgm:pt>
    <dgm:pt modelId="{F9FC5EFF-E722-A147-AB13-A1241F9691B6}" type="pres">
      <dgm:prSet presAssocID="{ABFA4182-C27D-8E4D-8596-D6AE179080C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B6D0E-A611-FE43-B314-12DF72D0D243}" type="pres">
      <dgm:prSet presAssocID="{FFAC3885-E108-0945-8B8C-F75BF119295A}" presName="parTxOnlySpace" presStyleCnt="0"/>
      <dgm:spPr/>
    </dgm:pt>
    <dgm:pt modelId="{AEE497B6-3310-418E-A299-2CC83A4025BD}" type="pres">
      <dgm:prSet presAssocID="{3303AB62-AD26-414B-B2D5-C1D14B14E25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25B03B-9DF5-4D52-A30E-176FE59CC57C}" type="pres">
      <dgm:prSet presAssocID="{CEFE27D9-7F6A-43D9-9C0D-0D40F3A06067}" presName="parTxOnlySpace" presStyleCnt="0"/>
      <dgm:spPr/>
    </dgm:pt>
    <dgm:pt modelId="{3B8C1659-685A-FA45-B203-620C99F205CA}" type="pres">
      <dgm:prSet presAssocID="{6A9FC41B-2F66-124C-A8CA-93C454DBC07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727BE-C2F1-EF42-B9E5-EF1F84A070FD}" type="pres">
      <dgm:prSet presAssocID="{2FB92F92-EF7C-014F-BEF5-E431F9E7EA52}" presName="parTxOnlySpace" presStyleCnt="0"/>
      <dgm:spPr/>
    </dgm:pt>
    <dgm:pt modelId="{4528BA59-7BC7-9841-B56E-9BDFFFCB7132}" type="pres">
      <dgm:prSet presAssocID="{FCFB476E-5C37-F242-95BC-FE5D24A0866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48324-7C4D-8449-8AA0-C151C69950F5}" type="pres">
      <dgm:prSet presAssocID="{19D2727C-81B3-9740-8CA5-259E5BE668A4}" presName="parTxOnlySpace" presStyleCnt="0"/>
      <dgm:spPr/>
    </dgm:pt>
    <dgm:pt modelId="{B695541C-6844-904B-AB8C-A494FBD0C903}" type="pres">
      <dgm:prSet presAssocID="{5F429D0A-BA4E-AD4E-AF7A-9496FB7CF7F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2E988F-AAB1-8341-89D2-7B6788695D46}" type="presOf" srcId="{6A9FC41B-2F66-124C-A8CA-93C454DBC072}" destId="{3B8C1659-685A-FA45-B203-620C99F205CA}" srcOrd="0" destOrd="0" presId="urn:microsoft.com/office/officeart/2005/8/layout/chevron1"/>
    <dgm:cxn modelId="{F40E2757-C3F5-A440-95C7-7DD5EF5FD5A1}" type="presOf" srcId="{ABFA4182-C27D-8E4D-8596-D6AE179080CA}" destId="{F9FC5EFF-E722-A147-AB13-A1241F9691B6}" srcOrd="0" destOrd="0" presId="urn:microsoft.com/office/officeart/2005/8/layout/chevron1"/>
    <dgm:cxn modelId="{252051FB-F39B-074A-91BC-235298539A9A}" srcId="{0B0DB83B-2CDB-744A-8221-E0994956A0EB}" destId="{ABFA4182-C27D-8E4D-8596-D6AE179080CA}" srcOrd="0" destOrd="0" parTransId="{CD5EFE2C-27CF-1044-AA16-91AE1D5FFBBE}" sibTransId="{FFAC3885-E108-0945-8B8C-F75BF119295A}"/>
    <dgm:cxn modelId="{0BFEBDF1-E554-4F42-8337-1E9644B1671D}" type="presOf" srcId="{FCFB476E-5C37-F242-95BC-FE5D24A08663}" destId="{4528BA59-7BC7-9841-B56E-9BDFFFCB7132}" srcOrd="0" destOrd="0" presId="urn:microsoft.com/office/officeart/2005/8/layout/chevron1"/>
    <dgm:cxn modelId="{706DF093-FB8A-E24A-9762-C6AD38822573}" type="presOf" srcId="{5F429D0A-BA4E-AD4E-AF7A-9496FB7CF7FD}" destId="{B695541C-6844-904B-AB8C-A494FBD0C903}" srcOrd="0" destOrd="0" presId="urn:microsoft.com/office/officeart/2005/8/layout/chevron1"/>
    <dgm:cxn modelId="{FAD1E3B4-5C49-5B46-8C23-FB5F1E0EB0C0}" srcId="{0B0DB83B-2CDB-744A-8221-E0994956A0EB}" destId="{FCFB476E-5C37-F242-95BC-FE5D24A08663}" srcOrd="3" destOrd="0" parTransId="{3C51F08B-85CB-B047-9F0A-4C7AE086698D}" sibTransId="{19D2727C-81B3-9740-8CA5-259E5BE668A4}"/>
    <dgm:cxn modelId="{8D3B706D-5D20-AA4D-8169-F00A98AB172F}" srcId="{0B0DB83B-2CDB-744A-8221-E0994956A0EB}" destId="{5F429D0A-BA4E-AD4E-AF7A-9496FB7CF7FD}" srcOrd="4" destOrd="0" parTransId="{C3ACA8D7-C87B-5F48-8553-DCD3DD7E73AC}" sibTransId="{28297099-377C-BC4C-AA9B-DB85A8BD533E}"/>
    <dgm:cxn modelId="{3C0B6310-C750-4788-865C-67E1990BAFBF}" srcId="{0B0DB83B-2CDB-744A-8221-E0994956A0EB}" destId="{3303AB62-AD26-414B-B2D5-C1D14B14E257}" srcOrd="1" destOrd="0" parTransId="{7613ED74-1158-4324-8D8C-6413C02733B3}" sibTransId="{CEFE27D9-7F6A-43D9-9C0D-0D40F3A06067}"/>
    <dgm:cxn modelId="{69505FDE-B71A-4842-95E2-4CD866E600C6}" type="presOf" srcId="{0B0DB83B-2CDB-744A-8221-E0994956A0EB}" destId="{2413DC5D-8446-6C48-BAC8-66E4CE93C64C}" srcOrd="0" destOrd="0" presId="urn:microsoft.com/office/officeart/2005/8/layout/chevron1"/>
    <dgm:cxn modelId="{7F9ACBF5-B01E-DB4F-ACA8-DBA7DB1C7FBE}" srcId="{0B0DB83B-2CDB-744A-8221-E0994956A0EB}" destId="{6A9FC41B-2F66-124C-A8CA-93C454DBC072}" srcOrd="2" destOrd="0" parTransId="{5F6CCBBD-6DBF-C24A-AC43-E46F2A916EE2}" sibTransId="{2FB92F92-EF7C-014F-BEF5-E431F9E7EA52}"/>
    <dgm:cxn modelId="{5602EB4A-C83A-C24A-BA32-F03323BA11EF}" type="presOf" srcId="{3303AB62-AD26-414B-B2D5-C1D14B14E257}" destId="{AEE497B6-3310-418E-A299-2CC83A4025BD}" srcOrd="0" destOrd="0" presId="urn:microsoft.com/office/officeart/2005/8/layout/chevron1"/>
    <dgm:cxn modelId="{8C745EB4-15C3-C743-BE50-5246FFAB5B23}" type="presParOf" srcId="{2413DC5D-8446-6C48-BAC8-66E4CE93C64C}" destId="{F9FC5EFF-E722-A147-AB13-A1241F9691B6}" srcOrd="0" destOrd="0" presId="urn:microsoft.com/office/officeart/2005/8/layout/chevron1"/>
    <dgm:cxn modelId="{BC6DC0F7-361D-1F46-AB9E-E7D8ADCCA7B3}" type="presParOf" srcId="{2413DC5D-8446-6C48-BAC8-66E4CE93C64C}" destId="{E41B6D0E-A611-FE43-B314-12DF72D0D243}" srcOrd="1" destOrd="0" presId="urn:microsoft.com/office/officeart/2005/8/layout/chevron1"/>
    <dgm:cxn modelId="{CDEE3692-B93E-E14D-90A3-A4E5BDED1212}" type="presParOf" srcId="{2413DC5D-8446-6C48-BAC8-66E4CE93C64C}" destId="{AEE497B6-3310-418E-A299-2CC83A4025BD}" srcOrd="2" destOrd="0" presId="urn:microsoft.com/office/officeart/2005/8/layout/chevron1"/>
    <dgm:cxn modelId="{0A6F00C7-717A-C34A-B8EB-6BCD095EA2D1}" type="presParOf" srcId="{2413DC5D-8446-6C48-BAC8-66E4CE93C64C}" destId="{9025B03B-9DF5-4D52-A30E-176FE59CC57C}" srcOrd="3" destOrd="0" presId="urn:microsoft.com/office/officeart/2005/8/layout/chevron1"/>
    <dgm:cxn modelId="{9B91C2DE-EEE1-5549-8CA0-A5B807578F7E}" type="presParOf" srcId="{2413DC5D-8446-6C48-BAC8-66E4CE93C64C}" destId="{3B8C1659-685A-FA45-B203-620C99F205CA}" srcOrd="4" destOrd="0" presId="urn:microsoft.com/office/officeart/2005/8/layout/chevron1"/>
    <dgm:cxn modelId="{A1D34B90-AD3E-F04A-9F61-9A2FE3510D9F}" type="presParOf" srcId="{2413DC5D-8446-6C48-BAC8-66E4CE93C64C}" destId="{11C727BE-C2F1-EF42-B9E5-EF1F84A070FD}" srcOrd="5" destOrd="0" presId="urn:microsoft.com/office/officeart/2005/8/layout/chevron1"/>
    <dgm:cxn modelId="{FA13908C-A4B3-E348-8367-87EDA51AD54E}" type="presParOf" srcId="{2413DC5D-8446-6C48-BAC8-66E4CE93C64C}" destId="{4528BA59-7BC7-9841-B56E-9BDFFFCB7132}" srcOrd="6" destOrd="0" presId="urn:microsoft.com/office/officeart/2005/8/layout/chevron1"/>
    <dgm:cxn modelId="{896A24AD-590C-1A4A-8492-206C55802A59}" type="presParOf" srcId="{2413DC5D-8446-6C48-BAC8-66E4CE93C64C}" destId="{A6848324-7C4D-8449-8AA0-C151C69950F5}" srcOrd="7" destOrd="0" presId="urn:microsoft.com/office/officeart/2005/8/layout/chevron1"/>
    <dgm:cxn modelId="{637C57A2-50FB-4F41-A222-2C84EF1AB025}" type="presParOf" srcId="{2413DC5D-8446-6C48-BAC8-66E4CE93C64C}" destId="{B695541C-6844-904B-AB8C-A494FBD0C90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27B60-414C-4E09-9234-47F0ECC7C0AA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7E38915-194E-4703-AFE5-386222BB30CF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Admin PUPNS</a:t>
          </a:r>
          <a:endParaRPr lang="id-ID" dirty="0">
            <a:solidFill>
              <a:schemeClr val="bg1"/>
            </a:solidFill>
          </a:endParaRPr>
        </a:p>
      </dgm:t>
    </dgm:pt>
    <dgm:pt modelId="{875E7745-A806-42DF-8539-4113D7ED9888}" type="parTrans" cxnId="{4C45E426-9A79-4065-A6C5-181EA8AF736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D7C9DEC-A284-4745-8869-84125E52B7F0}" type="sibTrans" cxnId="{4C45E426-9A79-4065-A6C5-181EA8AF736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1A1FEFFE-9CEF-49B2-9E78-F12EB366D064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Setting</a:t>
          </a:r>
          <a:endParaRPr lang="id-ID" dirty="0">
            <a:solidFill>
              <a:schemeClr val="bg1"/>
            </a:solidFill>
          </a:endParaRPr>
        </a:p>
      </dgm:t>
    </dgm:pt>
    <dgm:pt modelId="{AC57A9EE-B77E-4BF1-A95D-5D999B80B373}" type="parTrans" cxnId="{AE25A2E8-0ABD-4EE8-8B14-E48DC25AB912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9CF6CD22-EB02-4194-B36C-758131914D63}" type="sibTrans" cxnId="{AE25A2E8-0ABD-4EE8-8B14-E48DC25AB912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161E631-5C9A-457A-91EF-6743C4D49DED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Update Unor</a:t>
          </a:r>
          <a:endParaRPr lang="id-ID" dirty="0">
            <a:solidFill>
              <a:schemeClr val="bg1"/>
            </a:solidFill>
          </a:endParaRPr>
        </a:p>
      </dgm:t>
    </dgm:pt>
    <dgm:pt modelId="{BDCF39A0-1F3A-41E2-9DBE-400DC525F13B}" type="parTrans" cxnId="{26A7F1E9-4B75-4D8B-A732-D4722691AC81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09601AA8-9CD5-4668-BDA0-F31DFEDE5FBF}" type="sibTrans" cxnId="{26A7F1E9-4B75-4D8B-A732-D4722691AC81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13D794D7-08EB-4BAF-84F0-E9FDCA91D49E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Download Data</a:t>
          </a:r>
          <a:endParaRPr lang="id-ID" dirty="0">
            <a:solidFill>
              <a:schemeClr val="bg1"/>
            </a:solidFill>
          </a:endParaRPr>
        </a:p>
      </dgm:t>
    </dgm:pt>
    <dgm:pt modelId="{43238AD2-32C1-4A91-A175-22A831F26BCB}" type="parTrans" cxnId="{8A3FFDB3-8A84-4FAE-9CC4-DE1B2F34EEBF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0E58AC9-3125-48D4-95D8-EFF0D85CD59E}" type="sibTrans" cxnId="{8A3FFDB3-8A84-4FAE-9CC4-DE1B2F34EEBF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B3E4F58F-FDA6-4DDB-993C-D09B5DA9D9EB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Statistik</a:t>
          </a:r>
          <a:endParaRPr lang="id-ID" dirty="0">
            <a:solidFill>
              <a:schemeClr val="bg1"/>
            </a:solidFill>
          </a:endParaRPr>
        </a:p>
      </dgm:t>
    </dgm:pt>
    <dgm:pt modelId="{CFC121B1-E989-4495-87B1-B8D263389986}" type="parTrans" cxnId="{1D469378-353E-4EF6-9F31-96F3C20290F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C7255DB-BF8E-4950-8F83-26D41B3D7241}" type="sibTrans" cxnId="{1D469378-353E-4EF6-9F31-96F3C20290F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B4596E0-1974-400B-A5A8-86DBFE92C78F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Laporan dan Monitoring</a:t>
          </a:r>
          <a:endParaRPr lang="id-ID" dirty="0">
            <a:solidFill>
              <a:schemeClr val="bg1"/>
            </a:solidFill>
          </a:endParaRPr>
        </a:p>
      </dgm:t>
    </dgm:pt>
    <dgm:pt modelId="{1AB77202-1457-47B6-94A7-DD073914863C}" type="parTrans" cxnId="{C02FDC07-A9B0-4973-BD0C-0BAE5C2CAA5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31A58F5-059F-4F68-8839-0975F6217490}" type="sibTrans" cxnId="{C02FDC07-A9B0-4973-BD0C-0BAE5C2CAA5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41F12BD-9E49-4F46-A4C4-9E004E60373E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User</a:t>
          </a:r>
          <a:endParaRPr lang="id-ID" dirty="0">
            <a:solidFill>
              <a:schemeClr val="bg1"/>
            </a:solidFill>
          </a:endParaRPr>
        </a:p>
      </dgm:t>
    </dgm:pt>
    <dgm:pt modelId="{74B57AB2-2F96-4873-852C-1CC0C1256DC6}" type="parTrans" cxnId="{7ED0DA2C-92EB-4AED-AAE4-A07C5FB3345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1172EF76-0052-45AE-A9CF-A533F6B62303}" type="sibTrans" cxnId="{7ED0DA2C-92EB-4AED-AAE4-A07C5FB3345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6C81828C-19C7-433D-B84C-81410C28C59E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Levelisasi Kewenangan Verifikasi</a:t>
          </a:r>
          <a:endParaRPr lang="id-ID" dirty="0">
            <a:solidFill>
              <a:schemeClr val="bg1"/>
            </a:solidFill>
          </a:endParaRPr>
        </a:p>
      </dgm:t>
    </dgm:pt>
    <dgm:pt modelId="{009E8D5B-8F03-4D66-B01F-6C181B1C9761}" type="parTrans" cxnId="{C77AF6D9-2001-4FF1-9E9A-6ED222A93EA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6096AB5C-8B9B-415F-86C7-D707133167D9}" type="sibTrans" cxnId="{C77AF6D9-2001-4FF1-9E9A-6ED222A93EA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665B01C5-D96E-4D4F-A327-90B8519CCBE1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Digital Signature</a:t>
          </a:r>
          <a:endParaRPr lang="id-ID" dirty="0">
            <a:solidFill>
              <a:schemeClr val="bg1"/>
            </a:solidFill>
          </a:endParaRPr>
        </a:p>
      </dgm:t>
    </dgm:pt>
    <dgm:pt modelId="{CFC6F72D-9FAE-4B6E-B02F-1A2F42E03489}" type="parTrans" cxnId="{6431D028-399F-49E7-9116-D212F8EDEA9C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DC448147-AE69-4A77-BDB6-0331969B58C2}" type="sibTrans" cxnId="{6431D028-399F-49E7-9116-D212F8EDEA9C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CE29E93-0946-4294-9339-5A70A3F374EB}" type="pres">
      <dgm:prSet presAssocID="{6CA27B60-414C-4E09-9234-47F0ECC7C0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2EBBB54B-CEE5-4E96-AFDC-CCAD6AEEACCA}" type="pres">
      <dgm:prSet presAssocID="{07E38915-194E-4703-AFE5-386222BB30CF}" presName="hierRoot1" presStyleCnt="0">
        <dgm:presLayoutVars>
          <dgm:hierBranch val="init"/>
        </dgm:presLayoutVars>
      </dgm:prSet>
      <dgm:spPr/>
    </dgm:pt>
    <dgm:pt modelId="{C81E99AF-D9A2-46C6-AFBB-2AB32C8CAE61}" type="pres">
      <dgm:prSet presAssocID="{07E38915-194E-4703-AFE5-386222BB30CF}" presName="rootComposite1" presStyleCnt="0"/>
      <dgm:spPr/>
    </dgm:pt>
    <dgm:pt modelId="{700CE396-DC9F-4887-B2E4-91EBB6F61C3C}" type="pres">
      <dgm:prSet presAssocID="{07E38915-194E-4703-AFE5-386222BB30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4E8EBBC-5A9B-4D3D-9EE9-9CD3F97DC317}" type="pres">
      <dgm:prSet presAssocID="{07E38915-194E-4703-AFE5-386222BB30CF}" presName="rootConnector1" presStyleLbl="node1" presStyleIdx="0" presStyleCnt="0"/>
      <dgm:spPr/>
      <dgm:t>
        <a:bodyPr/>
        <a:lstStyle/>
        <a:p>
          <a:endParaRPr lang="id-ID"/>
        </a:p>
      </dgm:t>
    </dgm:pt>
    <dgm:pt modelId="{E582679E-D4CD-4ECC-B457-791A2D4C2902}" type="pres">
      <dgm:prSet presAssocID="{07E38915-194E-4703-AFE5-386222BB30CF}" presName="hierChild2" presStyleCnt="0"/>
      <dgm:spPr/>
    </dgm:pt>
    <dgm:pt modelId="{192DC52B-DE03-4596-BEBC-58209BAEC752}" type="pres">
      <dgm:prSet presAssocID="{AC57A9EE-B77E-4BF1-A95D-5D999B80B373}" presName="Name37" presStyleLbl="parChTrans1D2" presStyleIdx="0" presStyleCnt="5"/>
      <dgm:spPr/>
      <dgm:t>
        <a:bodyPr/>
        <a:lstStyle/>
        <a:p>
          <a:endParaRPr lang="id-ID"/>
        </a:p>
      </dgm:t>
    </dgm:pt>
    <dgm:pt modelId="{2418D375-F3CF-4183-A781-7AFEBFCC2C33}" type="pres">
      <dgm:prSet presAssocID="{1A1FEFFE-9CEF-49B2-9E78-F12EB366D064}" presName="hierRoot2" presStyleCnt="0">
        <dgm:presLayoutVars>
          <dgm:hierBranch val="init"/>
        </dgm:presLayoutVars>
      </dgm:prSet>
      <dgm:spPr/>
    </dgm:pt>
    <dgm:pt modelId="{97AD1C35-1976-43E1-8959-F12A42591082}" type="pres">
      <dgm:prSet presAssocID="{1A1FEFFE-9CEF-49B2-9E78-F12EB366D064}" presName="rootComposite" presStyleCnt="0"/>
      <dgm:spPr/>
    </dgm:pt>
    <dgm:pt modelId="{C96B4D01-5274-4BB7-9679-859FAC8320BA}" type="pres">
      <dgm:prSet presAssocID="{1A1FEFFE-9CEF-49B2-9E78-F12EB366D06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8BCA4DD-4759-4FA2-9FA4-DC8A970B9FCD}" type="pres">
      <dgm:prSet presAssocID="{1A1FEFFE-9CEF-49B2-9E78-F12EB366D064}" presName="rootConnector" presStyleLbl="node2" presStyleIdx="0" presStyleCnt="5"/>
      <dgm:spPr/>
      <dgm:t>
        <a:bodyPr/>
        <a:lstStyle/>
        <a:p>
          <a:endParaRPr lang="id-ID"/>
        </a:p>
      </dgm:t>
    </dgm:pt>
    <dgm:pt modelId="{408A9A78-F324-4FE4-9BB3-5B50D19C8568}" type="pres">
      <dgm:prSet presAssocID="{1A1FEFFE-9CEF-49B2-9E78-F12EB366D064}" presName="hierChild4" presStyleCnt="0"/>
      <dgm:spPr/>
    </dgm:pt>
    <dgm:pt modelId="{ECFBCF9B-000B-404D-A479-B249BA15B518}" type="pres">
      <dgm:prSet presAssocID="{74B57AB2-2F96-4873-852C-1CC0C1256DC6}" presName="Name37" presStyleLbl="parChTrans1D3" presStyleIdx="0" presStyleCnt="3"/>
      <dgm:spPr/>
      <dgm:t>
        <a:bodyPr/>
        <a:lstStyle/>
        <a:p>
          <a:endParaRPr lang="id-ID"/>
        </a:p>
      </dgm:t>
    </dgm:pt>
    <dgm:pt modelId="{796E8D15-4137-4FC7-91D9-122BB006E639}" type="pres">
      <dgm:prSet presAssocID="{741F12BD-9E49-4F46-A4C4-9E004E60373E}" presName="hierRoot2" presStyleCnt="0">
        <dgm:presLayoutVars>
          <dgm:hierBranch val="init"/>
        </dgm:presLayoutVars>
      </dgm:prSet>
      <dgm:spPr/>
    </dgm:pt>
    <dgm:pt modelId="{17605E73-BE46-40BB-B3FA-8FDD1F083F1A}" type="pres">
      <dgm:prSet presAssocID="{741F12BD-9E49-4F46-A4C4-9E004E60373E}" presName="rootComposite" presStyleCnt="0"/>
      <dgm:spPr/>
    </dgm:pt>
    <dgm:pt modelId="{C0004055-FE76-4F9F-AA6C-4179D9DC8540}" type="pres">
      <dgm:prSet presAssocID="{741F12BD-9E49-4F46-A4C4-9E004E60373E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D430A0F-EE90-4008-B9ED-9957FDF9D364}" type="pres">
      <dgm:prSet presAssocID="{741F12BD-9E49-4F46-A4C4-9E004E60373E}" presName="rootConnector" presStyleLbl="node3" presStyleIdx="0" presStyleCnt="3"/>
      <dgm:spPr/>
      <dgm:t>
        <a:bodyPr/>
        <a:lstStyle/>
        <a:p>
          <a:endParaRPr lang="id-ID"/>
        </a:p>
      </dgm:t>
    </dgm:pt>
    <dgm:pt modelId="{65E4107E-1B83-4EDD-A359-126B6C781A07}" type="pres">
      <dgm:prSet presAssocID="{741F12BD-9E49-4F46-A4C4-9E004E60373E}" presName="hierChild4" presStyleCnt="0"/>
      <dgm:spPr/>
    </dgm:pt>
    <dgm:pt modelId="{586B4631-51B9-4C91-8E47-EBC33D4D48B0}" type="pres">
      <dgm:prSet presAssocID="{741F12BD-9E49-4F46-A4C4-9E004E60373E}" presName="hierChild5" presStyleCnt="0"/>
      <dgm:spPr/>
    </dgm:pt>
    <dgm:pt modelId="{950E297E-9F48-46BF-B887-CF973349D69F}" type="pres">
      <dgm:prSet presAssocID="{009E8D5B-8F03-4D66-B01F-6C181B1C9761}" presName="Name37" presStyleLbl="parChTrans1D3" presStyleIdx="1" presStyleCnt="3"/>
      <dgm:spPr/>
      <dgm:t>
        <a:bodyPr/>
        <a:lstStyle/>
        <a:p>
          <a:endParaRPr lang="id-ID"/>
        </a:p>
      </dgm:t>
    </dgm:pt>
    <dgm:pt modelId="{B06DCC2A-99D6-42F6-9892-81736327FC10}" type="pres">
      <dgm:prSet presAssocID="{6C81828C-19C7-433D-B84C-81410C28C59E}" presName="hierRoot2" presStyleCnt="0">
        <dgm:presLayoutVars>
          <dgm:hierBranch val="init"/>
        </dgm:presLayoutVars>
      </dgm:prSet>
      <dgm:spPr/>
    </dgm:pt>
    <dgm:pt modelId="{9E5941CA-6625-46E3-9E51-B6FC9F94D2F9}" type="pres">
      <dgm:prSet presAssocID="{6C81828C-19C7-433D-B84C-81410C28C59E}" presName="rootComposite" presStyleCnt="0"/>
      <dgm:spPr/>
    </dgm:pt>
    <dgm:pt modelId="{4E608C13-66A0-442A-98E8-35F1BEE6F15E}" type="pres">
      <dgm:prSet presAssocID="{6C81828C-19C7-433D-B84C-81410C28C59E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A50DC29-DD9F-4F8D-BC46-D48F7591AB78}" type="pres">
      <dgm:prSet presAssocID="{6C81828C-19C7-433D-B84C-81410C28C59E}" presName="rootConnector" presStyleLbl="node3" presStyleIdx="1" presStyleCnt="3"/>
      <dgm:spPr/>
      <dgm:t>
        <a:bodyPr/>
        <a:lstStyle/>
        <a:p>
          <a:endParaRPr lang="id-ID"/>
        </a:p>
      </dgm:t>
    </dgm:pt>
    <dgm:pt modelId="{6C1DA65A-DA77-4C04-A67E-6CCA51735A17}" type="pres">
      <dgm:prSet presAssocID="{6C81828C-19C7-433D-B84C-81410C28C59E}" presName="hierChild4" presStyleCnt="0"/>
      <dgm:spPr/>
    </dgm:pt>
    <dgm:pt modelId="{172AF136-9B69-4E46-92A8-D17F98D9E612}" type="pres">
      <dgm:prSet presAssocID="{6C81828C-19C7-433D-B84C-81410C28C59E}" presName="hierChild5" presStyleCnt="0"/>
      <dgm:spPr/>
    </dgm:pt>
    <dgm:pt modelId="{F1056AD8-6DF8-4EA6-A109-7B15A61156CF}" type="pres">
      <dgm:prSet presAssocID="{CFC6F72D-9FAE-4B6E-B02F-1A2F42E03489}" presName="Name37" presStyleLbl="parChTrans1D3" presStyleIdx="2" presStyleCnt="3"/>
      <dgm:spPr/>
      <dgm:t>
        <a:bodyPr/>
        <a:lstStyle/>
        <a:p>
          <a:endParaRPr lang="id-ID"/>
        </a:p>
      </dgm:t>
    </dgm:pt>
    <dgm:pt modelId="{3A4ED0C6-2D4E-40B5-9D97-0330DDC0195C}" type="pres">
      <dgm:prSet presAssocID="{665B01C5-D96E-4D4F-A327-90B8519CCBE1}" presName="hierRoot2" presStyleCnt="0">
        <dgm:presLayoutVars>
          <dgm:hierBranch val="init"/>
        </dgm:presLayoutVars>
      </dgm:prSet>
      <dgm:spPr/>
    </dgm:pt>
    <dgm:pt modelId="{45D3089E-C205-4FCB-8A53-EE68F87C709C}" type="pres">
      <dgm:prSet presAssocID="{665B01C5-D96E-4D4F-A327-90B8519CCBE1}" presName="rootComposite" presStyleCnt="0"/>
      <dgm:spPr/>
    </dgm:pt>
    <dgm:pt modelId="{AEC4C11B-9F64-4990-A1EE-64BA30CEDED7}" type="pres">
      <dgm:prSet presAssocID="{665B01C5-D96E-4D4F-A327-90B8519CCBE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B1A7336-1917-474E-BBFC-413933922536}" type="pres">
      <dgm:prSet presAssocID="{665B01C5-D96E-4D4F-A327-90B8519CCBE1}" presName="rootConnector" presStyleLbl="node3" presStyleIdx="2" presStyleCnt="3"/>
      <dgm:spPr/>
      <dgm:t>
        <a:bodyPr/>
        <a:lstStyle/>
        <a:p>
          <a:endParaRPr lang="id-ID"/>
        </a:p>
      </dgm:t>
    </dgm:pt>
    <dgm:pt modelId="{E1D51BF3-266D-4B52-809E-13ACA933F4A0}" type="pres">
      <dgm:prSet presAssocID="{665B01C5-D96E-4D4F-A327-90B8519CCBE1}" presName="hierChild4" presStyleCnt="0"/>
      <dgm:spPr/>
    </dgm:pt>
    <dgm:pt modelId="{8F57176C-6BE0-4FFA-A12A-6FD5AB953EF2}" type="pres">
      <dgm:prSet presAssocID="{665B01C5-D96E-4D4F-A327-90B8519CCBE1}" presName="hierChild5" presStyleCnt="0"/>
      <dgm:spPr/>
    </dgm:pt>
    <dgm:pt modelId="{DF3F7C48-37EC-484C-B8B4-A46EE9D0C500}" type="pres">
      <dgm:prSet presAssocID="{1A1FEFFE-9CEF-49B2-9E78-F12EB366D064}" presName="hierChild5" presStyleCnt="0"/>
      <dgm:spPr/>
    </dgm:pt>
    <dgm:pt modelId="{76553C88-D25A-4FF6-9DBF-C679C8A9AF68}" type="pres">
      <dgm:prSet presAssocID="{BDCF39A0-1F3A-41E2-9DBE-400DC525F13B}" presName="Name37" presStyleLbl="parChTrans1D2" presStyleIdx="1" presStyleCnt="5"/>
      <dgm:spPr/>
      <dgm:t>
        <a:bodyPr/>
        <a:lstStyle/>
        <a:p>
          <a:endParaRPr lang="id-ID"/>
        </a:p>
      </dgm:t>
    </dgm:pt>
    <dgm:pt modelId="{3EBF6A21-5000-47E2-BCFE-1A73A005CCA4}" type="pres">
      <dgm:prSet presAssocID="{A161E631-5C9A-457A-91EF-6743C4D49DED}" presName="hierRoot2" presStyleCnt="0">
        <dgm:presLayoutVars>
          <dgm:hierBranch val="init"/>
        </dgm:presLayoutVars>
      </dgm:prSet>
      <dgm:spPr/>
    </dgm:pt>
    <dgm:pt modelId="{B4EB2388-BD68-4399-9E39-1245BE77D92B}" type="pres">
      <dgm:prSet presAssocID="{A161E631-5C9A-457A-91EF-6743C4D49DED}" presName="rootComposite" presStyleCnt="0"/>
      <dgm:spPr/>
    </dgm:pt>
    <dgm:pt modelId="{8E149375-9B44-4D07-B0DB-A14BBD8D1DE3}" type="pres">
      <dgm:prSet presAssocID="{A161E631-5C9A-457A-91EF-6743C4D49DE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171B7E7-775A-4DBC-B0AA-486412222F64}" type="pres">
      <dgm:prSet presAssocID="{A161E631-5C9A-457A-91EF-6743C4D49DED}" presName="rootConnector" presStyleLbl="node2" presStyleIdx="1" presStyleCnt="5"/>
      <dgm:spPr/>
      <dgm:t>
        <a:bodyPr/>
        <a:lstStyle/>
        <a:p>
          <a:endParaRPr lang="id-ID"/>
        </a:p>
      </dgm:t>
    </dgm:pt>
    <dgm:pt modelId="{8EC2F5EA-7A07-46D4-B1AC-D5878B18BFFB}" type="pres">
      <dgm:prSet presAssocID="{A161E631-5C9A-457A-91EF-6743C4D49DED}" presName="hierChild4" presStyleCnt="0"/>
      <dgm:spPr/>
    </dgm:pt>
    <dgm:pt modelId="{A19E8C86-4573-4B66-8FEF-35D44881323D}" type="pres">
      <dgm:prSet presAssocID="{A161E631-5C9A-457A-91EF-6743C4D49DED}" presName="hierChild5" presStyleCnt="0"/>
      <dgm:spPr/>
    </dgm:pt>
    <dgm:pt modelId="{53CC5231-5170-4FAC-B8B5-15903B86D174}" type="pres">
      <dgm:prSet presAssocID="{43238AD2-32C1-4A91-A175-22A831F26BCB}" presName="Name37" presStyleLbl="parChTrans1D2" presStyleIdx="2" presStyleCnt="5"/>
      <dgm:spPr/>
      <dgm:t>
        <a:bodyPr/>
        <a:lstStyle/>
        <a:p>
          <a:endParaRPr lang="id-ID"/>
        </a:p>
      </dgm:t>
    </dgm:pt>
    <dgm:pt modelId="{00A1E49F-8B40-494B-A6A6-B70C1D36ADCA}" type="pres">
      <dgm:prSet presAssocID="{13D794D7-08EB-4BAF-84F0-E9FDCA91D49E}" presName="hierRoot2" presStyleCnt="0">
        <dgm:presLayoutVars>
          <dgm:hierBranch val="init"/>
        </dgm:presLayoutVars>
      </dgm:prSet>
      <dgm:spPr/>
    </dgm:pt>
    <dgm:pt modelId="{E5636AC5-B983-453B-A597-C4E4B1EB841C}" type="pres">
      <dgm:prSet presAssocID="{13D794D7-08EB-4BAF-84F0-E9FDCA91D49E}" presName="rootComposite" presStyleCnt="0"/>
      <dgm:spPr/>
    </dgm:pt>
    <dgm:pt modelId="{0A42C53E-1D49-4A0A-8C5A-2C8B5C9B203B}" type="pres">
      <dgm:prSet presAssocID="{13D794D7-08EB-4BAF-84F0-E9FDCA91D49E}" presName="rootText" presStyleLbl="node2" presStyleIdx="2" presStyleCnt="5" custLinFactNeighborX="18522" custLinFactNeighborY="-140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7A5DFF3-0C2B-4C28-B337-6D3B8BA1F7CA}" type="pres">
      <dgm:prSet presAssocID="{13D794D7-08EB-4BAF-84F0-E9FDCA91D49E}" presName="rootConnector" presStyleLbl="node2" presStyleIdx="2" presStyleCnt="5"/>
      <dgm:spPr/>
      <dgm:t>
        <a:bodyPr/>
        <a:lstStyle/>
        <a:p>
          <a:endParaRPr lang="id-ID"/>
        </a:p>
      </dgm:t>
    </dgm:pt>
    <dgm:pt modelId="{30F18A4D-AA01-4B24-9C0B-19F780EE72DE}" type="pres">
      <dgm:prSet presAssocID="{13D794D7-08EB-4BAF-84F0-E9FDCA91D49E}" presName="hierChild4" presStyleCnt="0"/>
      <dgm:spPr/>
    </dgm:pt>
    <dgm:pt modelId="{3A208257-5F55-4B65-A282-CED390594C3A}" type="pres">
      <dgm:prSet presAssocID="{13D794D7-08EB-4BAF-84F0-E9FDCA91D49E}" presName="hierChild5" presStyleCnt="0"/>
      <dgm:spPr/>
    </dgm:pt>
    <dgm:pt modelId="{5D38E5D6-FBBD-491A-A27B-6F03A5E73773}" type="pres">
      <dgm:prSet presAssocID="{CFC121B1-E989-4495-87B1-B8D263389986}" presName="Name37" presStyleLbl="parChTrans1D2" presStyleIdx="3" presStyleCnt="5"/>
      <dgm:spPr/>
      <dgm:t>
        <a:bodyPr/>
        <a:lstStyle/>
        <a:p>
          <a:endParaRPr lang="id-ID"/>
        </a:p>
      </dgm:t>
    </dgm:pt>
    <dgm:pt modelId="{7BF0DA98-C3D6-479B-BBDC-7BD081E217FF}" type="pres">
      <dgm:prSet presAssocID="{B3E4F58F-FDA6-4DDB-993C-D09B5DA9D9EB}" presName="hierRoot2" presStyleCnt="0">
        <dgm:presLayoutVars>
          <dgm:hierBranch val="init"/>
        </dgm:presLayoutVars>
      </dgm:prSet>
      <dgm:spPr/>
    </dgm:pt>
    <dgm:pt modelId="{F5691A39-A41A-489F-8982-121FF159085D}" type="pres">
      <dgm:prSet presAssocID="{B3E4F58F-FDA6-4DDB-993C-D09B5DA9D9EB}" presName="rootComposite" presStyleCnt="0"/>
      <dgm:spPr/>
    </dgm:pt>
    <dgm:pt modelId="{696BA6F6-E713-402D-8290-9AF81C4D5865}" type="pres">
      <dgm:prSet presAssocID="{B3E4F58F-FDA6-4DDB-993C-D09B5DA9D9E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E451CF4-4D8D-4D22-B8E5-8095CF025394}" type="pres">
      <dgm:prSet presAssocID="{B3E4F58F-FDA6-4DDB-993C-D09B5DA9D9EB}" presName="rootConnector" presStyleLbl="node2" presStyleIdx="3" presStyleCnt="5"/>
      <dgm:spPr/>
      <dgm:t>
        <a:bodyPr/>
        <a:lstStyle/>
        <a:p>
          <a:endParaRPr lang="id-ID"/>
        </a:p>
      </dgm:t>
    </dgm:pt>
    <dgm:pt modelId="{708F9829-62E3-400E-AB44-2319D28CFA5C}" type="pres">
      <dgm:prSet presAssocID="{B3E4F58F-FDA6-4DDB-993C-D09B5DA9D9EB}" presName="hierChild4" presStyleCnt="0"/>
      <dgm:spPr/>
    </dgm:pt>
    <dgm:pt modelId="{2D23C484-7921-47FC-B769-254966FEF5FF}" type="pres">
      <dgm:prSet presAssocID="{B3E4F58F-FDA6-4DDB-993C-D09B5DA9D9EB}" presName="hierChild5" presStyleCnt="0"/>
      <dgm:spPr/>
    </dgm:pt>
    <dgm:pt modelId="{39D40DE4-B2AC-4542-B6BC-627F6FFA0E3F}" type="pres">
      <dgm:prSet presAssocID="{1AB77202-1457-47B6-94A7-DD073914863C}" presName="Name37" presStyleLbl="parChTrans1D2" presStyleIdx="4" presStyleCnt="5"/>
      <dgm:spPr/>
      <dgm:t>
        <a:bodyPr/>
        <a:lstStyle/>
        <a:p>
          <a:endParaRPr lang="id-ID"/>
        </a:p>
      </dgm:t>
    </dgm:pt>
    <dgm:pt modelId="{F2439E61-8F00-437F-8F67-C7B5391D5B6F}" type="pres">
      <dgm:prSet presAssocID="{8B4596E0-1974-400B-A5A8-86DBFE92C78F}" presName="hierRoot2" presStyleCnt="0">
        <dgm:presLayoutVars>
          <dgm:hierBranch val="init"/>
        </dgm:presLayoutVars>
      </dgm:prSet>
      <dgm:spPr/>
    </dgm:pt>
    <dgm:pt modelId="{55C3798E-8112-408A-B5B5-ECFA12863D89}" type="pres">
      <dgm:prSet presAssocID="{8B4596E0-1974-400B-A5A8-86DBFE92C78F}" presName="rootComposite" presStyleCnt="0"/>
      <dgm:spPr/>
    </dgm:pt>
    <dgm:pt modelId="{2D6FEF11-AF91-4AF3-AB59-F9F5C2A1E801}" type="pres">
      <dgm:prSet presAssocID="{8B4596E0-1974-400B-A5A8-86DBFE92C78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A4492BF-3692-49F0-97BB-6183A35CCCDA}" type="pres">
      <dgm:prSet presAssocID="{8B4596E0-1974-400B-A5A8-86DBFE92C78F}" presName="rootConnector" presStyleLbl="node2" presStyleIdx="4" presStyleCnt="5"/>
      <dgm:spPr/>
      <dgm:t>
        <a:bodyPr/>
        <a:lstStyle/>
        <a:p>
          <a:endParaRPr lang="id-ID"/>
        </a:p>
      </dgm:t>
    </dgm:pt>
    <dgm:pt modelId="{95FCDF41-8B4E-4581-90C7-5A6A0848733D}" type="pres">
      <dgm:prSet presAssocID="{8B4596E0-1974-400B-A5A8-86DBFE92C78F}" presName="hierChild4" presStyleCnt="0"/>
      <dgm:spPr/>
    </dgm:pt>
    <dgm:pt modelId="{1B477693-7112-4983-9A72-40B5D2897A35}" type="pres">
      <dgm:prSet presAssocID="{8B4596E0-1974-400B-A5A8-86DBFE92C78F}" presName="hierChild5" presStyleCnt="0"/>
      <dgm:spPr/>
    </dgm:pt>
    <dgm:pt modelId="{70691EAF-0CAE-406F-9B8E-62D09834416C}" type="pres">
      <dgm:prSet presAssocID="{07E38915-194E-4703-AFE5-386222BB30CF}" presName="hierChild3" presStyleCnt="0"/>
      <dgm:spPr/>
    </dgm:pt>
  </dgm:ptLst>
  <dgm:cxnLst>
    <dgm:cxn modelId="{515BC6E1-FADF-494E-99E5-2058B5394213}" type="presOf" srcId="{A161E631-5C9A-457A-91EF-6743C4D49DED}" destId="{8E149375-9B44-4D07-B0DB-A14BBD8D1DE3}" srcOrd="0" destOrd="0" presId="urn:microsoft.com/office/officeart/2005/8/layout/orgChart1"/>
    <dgm:cxn modelId="{6CFBF354-3A8C-0643-A123-0882544A45B3}" type="presOf" srcId="{1AB77202-1457-47B6-94A7-DD073914863C}" destId="{39D40DE4-B2AC-4542-B6BC-627F6FFA0E3F}" srcOrd="0" destOrd="0" presId="urn:microsoft.com/office/officeart/2005/8/layout/orgChart1"/>
    <dgm:cxn modelId="{DF017846-FDBF-654E-AA8D-D2829CF28162}" type="presOf" srcId="{13D794D7-08EB-4BAF-84F0-E9FDCA91D49E}" destId="{0A42C53E-1D49-4A0A-8C5A-2C8B5C9B203B}" srcOrd="0" destOrd="0" presId="urn:microsoft.com/office/officeart/2005/8/layout/orgChart1"/>
    <dgm:cxn modelId="{FA9C4116-512F-3449-875E-E44CBC6DDD29}" type="presOf" srcId="{07E38915-194E-4703-AFE5-386222BB30CF}" destId="{94E8EBBC-5A9B-4D3D-9EE9-9CD3F97DC317}" srcOrd="1" destOrd="0" presId="urn:microsoft.com/office/officeart/2005/8/layout/orgChart1"/>
    <dgm:cxn modelId="{7C0E2021-9082-5641-8BDF-11E891A8552D}" type="presOf" srcId="{BDCF39A0-1F3A-41E2-9DBE-400DC525F13B}" destId="{76553C88-D25A-4FF6-9DBF-C679C8A9AF68}" srcOrd="0" destOrd="0" presId="urn:microsoft.com/office/officeart/2005/8/layout/orgChart1"/>
    <dgm:cxn modelId="{AFC07744-F98B-FF45-8822-CF608FC698D5}" type="presOf" srcId="{A161E631-5C9A-457A-91EF-6743C4D49DED}" destId="{7171B7E7-775A-4DBC-B0AA-486412222F64}" srcOrd="1" destOrd="0" presId="urn:microsoft.com/office/officeart/2005/8/layout/orgChart1"/>
    <dgm:cxn modelId="{46C1100E-4462-C542-BFD8-E97BB7B09F87}" type="presOf" srcId="{07E38915-194E-4703-AFE5-386222BB30CF}" destId="{700CE396-DC9F-4887-B2E4-91EBB6F61C3C}" srcOrd="0" destOrd="0" presId="urn:microsoft.com/office/officeart/2005/8/layout/orgChart1"/>
    <dgm:cxn modelId="{C90509C4-C101-4843-B2F9-627D63021668}" type="presOf" srcId="{AC57A9EE-B77E-4BF1-A95D-5D999B80B373}" destId="{192DC52B-DE03-4596-BEBC-58209BAEC752}" srcOrd="0" destOrd="0" presId="urn:microsoft.com/office/officeart/2005/8/layout/orgChart1"/>
    <dgm:cxn modelId="{26A7F1E9-4B75-4D8B-A732-D4722691AC81}" srcId="{07E38915-194E-4703-AFE5-386222BB30CF}" destId="{A161E631-5C9A-457A-91EF-6743C4D49DED}" srcOrd="1" destOrd="0" parTransId="{BDCF39A0-1F3A-41E2-9DBE-400DC525F13B}" sibTransId="{09601AA8-9CD5-4668-BDA0-F31DFEDE5FBF}"/>
    <dgm:cxn modelId="{5A45D7FE-4071-5240-BBE9-D4B3FD51B041}" type="presOf" srcId="{6C81828C-19C7-433D-B84C-81410C28C59E}" destId="{4E608C13-66A0-442A-98E8-35F1BEE6F15E}" srcOrd="0" destOrd="0" presId="urn:microsoft.com/office/officeart/2005/8/layout/orgChart1"/>
    <dgm:cxn modelId="{1D469378-353E-4EF6-9F31-96F3C20290F6}" srcId="{07E38915-194E-4703-AFE5-386222BB30CF}" destId="{B3E4F58F-FDA6-4DDB-993C-D09B5DA9D9EB}" srcOrd="3" destOrd="0" parTransId="{CFC121B1-E989-4495-87B1-B8D263389986}" sibTransId="{3C7255DB-BF8E-4950-8F83-26D41B3D7241}"/>
    <dgm:cxn modelId="{83F4EDA4-12FA-4C40-855A-0C465E762D6B}" type="presOf" srcId="{665B01C5-D96E-4D4F-A327-90B8519CCBE1}" destId="{0B1A7336-1917-474E-BBFC-413933922536}" srcOrd="1" destOrd="0" presId="urn:microsoft.com/office/officeart/2005/8/layout/orgChart1"/>
    <dgm:cxn modelId="{6340C998-1CCE-AB41-9D1F-D0D0C9C0706A}" type="presOf" srcId="{6C81828C-19C7-433D-B84C-81410C28C59E}" destId="{7A50DC29-DD9F-4F8D-BC46-D48F7591AB78}" srcOrd="1" destOrd="0" presId="urn:microsoft.com/office/officeart/2005/8/layout/orgChart1"/>
    <dgm:cxn modelId="{0631E510-7F65-4C42-8E36-25D3A5200198}" type="presOf" srcId="{009E8D5B-8F03-4D66-B01F-6C181B1C9761}" destId="{950E297E-9F48-46BF-B887-CF973349D69F}" srcOrd="0" destOrd="0" presId="urn:microsoft.com/office/officeart/2005/8/layout/orgChart1"/>
    <dgm:cxn modelId="{4C45E426-9A79-4065-A6C5-181EA8AF7367}" srcId="{6CA27B60-414C-4E09-9234-47F0ECC7C0AA}" destId="{07E38915-194E-4703-AFE5-386222BB30CF}" srcOrd="0" destOrd="0" parTransId="{875E7745-A806-42DF-8539-4113D7ED9888}" sibTransId="{8D7C9DEC-A284-4745-8869-84125E52B7F0}"/>
    <dgm:cxn modelId="{74C9858E-0E0C-A840-B86F-98CEDA81C7AC}" type="presOf" srcId="{8B4596E0-1974-400B-A5A8-86DBFE92C78F}" destId="{2D6FEF11-AF91-4AF3-AB59-F9F5C2A1E801}" srcOrd="0" destOrd="0" presId="urn:microsoft.com/office/officeart/2005/8/layout/orgChart1"/>
    <dgm:cxn modelId="{E514F49A-5698-354C-AFBA-42F778B82070}" type="presOf" srcId="{43238AD2-32C1-4A91-A175-22A831F26BCB}" destId="{53CC5231-5170-4FAC-B8B5-15903B86D174}" srcOrd="0" destOrd="0" presId="urn:microsoft.com/office/officeart/2005/8/layout/orgChart1"/>
    <dgm:cxn modelId="{BC6A42FE-A141-E340-A8DE-F655350E77E2}" type="presOf" srcId="{B3E4F58F-FDA6-4DDB-993C-D09B5DA9D9EB}" destId="{4E451CF4-4D8D-4D22-B8E5-8095CF025394}" srcOrd="1" destOrd="0" presId="urn:microsoft.com/office/officeart/2005/8/layout/orgChart1"/>
    <dgm:cxn modelId="{80C44328-BD16-F946-AB64-11D0DA5AEC14}" type="presOf" srcId="{741F12BD-9E49-4F46-A4C4-9E004E60373E}" destId="{C0004055-FE76-4F9F-AA6C-4179D9DC8540}" srcOrd="0" destOrd="0" presId="urn:microsoft.com/office/officeart/2005/8/layout/orgChart1"/>
    <dgm:cxn modelId="{45D2E8E4-5E18-D741-9C01-CF7025EC386C}" type="presOf" srcId="{1A1FEFFE-9CEF-49B2-9E78-F12EB366D064}" destId="{F8BCA4DD-4759-4FA2-9FA4-DC8A970B9FCD}" srcOrd="1" destOrd="0" presId="urn:microsoft.com/office/officeart/2005/8/layout/orgChart1"/>
    <dgm:cxn modelId="{6431D028-399F-49E7-9116-D212F8EDEA9C}" srcId="{1A1FEFFE-9CEF-49B2-9E78-F12EB366D064}" destId="{665B01C5-D96E-4D4F-A327-90B8519CCBE1}" srcOrd="2" destOrd="0" parTransId="{CFC6F72D-9FAE-4B6E-B02F-1A2F42E03489}" sibTransId="{DC448147-AE69-4A77-BDB6-0331969B58C2}"/>
    <dgm:cxn modelId="{AE25A2E8-0ABD-4EE8-8B14-E48DC25AB912}" srcId="{07E38915-194E-4703-AFE5-386222BB30CF}" destId="{1A1FEFFE-9CEF-49B2-9E78-F12EB366D064}" srcOrd="0" destOrd="0" parTransId="{AC57A9EE-B77E-4BF1-A95D-5D999B80B373}" sibTransId="{9CF6CD22-EB02-4194-B36C-758131914D63}"/>
    <dgm:cxn modelId="{C02FDC07-A9B0-4973-BD0C-0BAE5C2CAA53}" srcId="{07E38915-194E-4703-AFE5-386222BB30CF}" destId="{8B4596E0-1974-400B-A5A8-86DBFE92C78F}" srcOrd="4" destOrd="0" parTransId="{1AB77202-1457-47B6-94A7-DD073914863C}" sibTransId="{C31A58F5-059F-4F68-8839-0975F6217490}"/>
    <dgm:cxn modelId="{0E4EB404-883C-844A-B90D-9AFB92C65982}" type="presOf" srcId="{B3E4F58F-FDA6-4DDB-993C-D09B5DA9D9EB}" destId="{696BA6F6-E713-402D-8290-9AF81C4D5865}" srcOrd="0" destOrd="0" presId="urn:microsoft.com/office/officeart/2005/8/layout/orgChart1"/>
    <dgm:cxn modelId="{37280C3D-B47C-0247-B501-C1A9EBBAC13D}" type="presOf" srcId="{741F12BD-9E49-4F46-A4C4-9E004E60373E}" destId="{6D430A0F-EE90-4008-B9ED-9957FDF9D364}" srcOrd="1" destOrd="0" presId="urn:microsoft.com/office/officeart/2005/8/layout/orgChart1"/>
    <dgm:cxn modelId="{EC51B308-A37D-0346-8F55-AFA0E55C1479}" type="presOf" srcId="{CFC121B1-E989-4495-87B1-B8D263389986}" destId="{5D38E5D6-FBBD-491A-A27B-6F03A5E73773}" srcOrd="0" destOrd="0" presId="urn:microsoft.com/office/officeart/2005/8/layout/orgChart1"/>
    <dgm:cxn modelId="{D354EFA0-BE6F-174D-A3BB-141583F8CDCB}" type="presOf" srcId="{CFC6F72D-9FAE-4B6E-B02F-1A2F42E03489}" destId="{F1056AD8-6DF8-4EA6-A109-7B15A61156CF}" srcOrd="0" destOrd="0" presId="urn:microsoft.com/office/officeart/2005/8/layout/orgChart1"/>
    <dgm:cxn modelId="{56CD7AFC-B9BC-E248-9D24-8A35479E7504}" type="presOf" srcId="{13D794D7-08EB-4BAF-84F0-E9FDCA91D49E}" destId="{C7A5DFF3-0C2B-4C28-B337-6D3B8BA1F7CA}" srcOrd="1" destOrd="0" presId="urn:microsoft.com/office/officeart/2005/8/layout/orgChart1"/>
    <dgm:cxn modelId="{F814203D-0508-1543-BF3A-8BD719484E3D}" type="presOf" srcId="{74B57AB2-2F96-4873-852C-1CC0C1256DC6}" destId="{ECFBCF9B-000B-404D-A479-B249BA15B518}" srcOrd="0" destOrd="0" presId="urn:microsoft.com/office/officeart/2005/8/layout/orgChart1"/>
    <dgm:cxn modelId="{7B54302B-D9B0-C14D-BF34-FC9BCC967FC4}" type="presOf" srcId="{1A1FEFFE-9CEF-49B2-9E78-F12EB366D064}" destId="{C96B4D01-5274-4BB7-9679-859FAC8320BA}" srcOrd="0" destOrd="0" presId="urn:microsoft.com/office/officeart/2005/8/layout/orgChart1"/>
    <dgm:cxn modelId="{4BAB21CA-67AF-384B-8B93-01E2FB8196E6}" type="presOf" srcId="{8B4596E0-1974-400B-A5A8-86DBFE92C78F}" destId="{DA4492BF-3692-49F0-97BB-6183A35CCCDA}" srcOrd="1" destOrd="0" presId="urn:microsoft.com/office/officeart/2005/8/layout/orgChart1"/>
    <dgm:cxn modelId="{8A3FFDB3-8A84-4FAE-9CC4-DE1B2F34EEBF}" srcId="{07E38915-194E-4703-AFE5-386222BB30CF}" destId="{13D794D7-08EB-4BAF-84F0-E9FDCA91D49E}" srcOrd="2" destOrd="0" parTransId="{43238AD2-32C1-4A91-A175-22A831F26BCB}" sibTransId="{70E58AC9-3125-48D4-95D8-EFF0D85CD59E}"/>
    <dgm:cxn modelId="{7ED0DA2C-92EB-4AED-AAE4-A07C5FB3345B}" srcId="{1A1FEFFE-9CEF-49B2-9E78-F12EB366D064}" destId="{741F12BD-9E49-4F46-A4C4-9E004E60373E}" srcOrd="0" destOrd="0" parTransId="{74B57AB2-2F96-4873-852C-1CC0C1256DC6}" sibTransId="{1172EF76-0052-45AE-A9CF-A533F6B62303}"/>
    <dgm:cxn modelId="{C77AF6D9-2001-4FF1-9E9A-6ED222A93EA6}" srcId="{1A1FEFFE-9CEF-49B2-9E78-F12EB366D064}" destId="{6C81828C-19C7-433D-B84C-81410C28C59E}" srcOrd="1" destOrd="0" parTransId="{009E8D5B-8F03-4D66-B01F-6C181B1C9761}" sibTransId="{6096AB5C-8B9B-415F-86C7-D707133167D9}"/>
    <dgm:cxn modelId="{F6A4AAD3-D6F6-B844-8941-1885688E9E18}" type="presOf" srcId="{6CA27B60-414C-4E09-9234-47F0ECC7C0AA}" destId="{4CE29E93-0946-4294-9339-5A70A3F374EB}" srcOrd="0" destOrd="0" presId="urn:microsoft.com/office/officeart/2005/8/layout/orgChart1"/>
    <dgm:cxn modelId="{6FDD4DAB-FFF2-2B42-98F5-A53D910DAD03}" type="presOf" srcId="{665B01C5-D96E-4D4F-A327-90B8519CCBE1}" destId="{AEC4C11B-9F64-4990-A1EE-64BA30CEDED7}" srcOrd="0" destOrd="0" presId="urn:microsoft.com/office/officeart/2005/8/layout/orgChart1"/>
    <dgm:cxn modelId="{4C12C4BB-AB31-D04F-AC10-9CA9D9CE0315}" type="presParOf" srcId="{4CE29E93-0946-4294-9339-5A70A3F374EB}" destId="{2EBBB54B-CEE5-4E96-AFDC-CCAD6AEEACCA}" srcOrd="0" destOrd="0" presId="urn:microsoft.com/office/officeart/2005/8/layout/orgChart1"/>
    <dgm:cxn modelId="{B91466B4-1CE7-5E4E-9E4A-7231EEFD1A82}" type="presParOf" srcId="{2EBBB54B-CEE5-4E96-AFDC-CCAD6AEEACCA}" destId="{C81E99AF-D9A2-46C6-AFBB-2AB32C8CAE61}" srcOrd="0" destOrd="0" presId="urn:microsoft.com/office/officeart/2005/8/layout/orgChart1"/>
    <dgm:cxn modelId="{1426A1AA-4593-E24B-8CF5-A39905C7967B}" type="presParOf" srcId="{C81E99AF-D9A2-46C6-AFBB-2AB32C8CAE61}" destId="{700CE396-DC9F-4887-B2E4-91EBB6F61C3C}" srcOrd="0" destOrd="0" presId="urn:microsoft.com/office/officeart/2005/8/layout/orgChart1"/>
    <dgm:cxn modelId="{02BC0DCF-FD06-1D40-9367-5DCB705D99AD}" type="presParOf" srcId="{C81E99AF-D9A2-46C6-AFBB-2AB32C8CAE61}" destId="{94E8EBBC-5A9B-4D3D-9EE9-9CD3F97DC317}" srcOrd="1" destOrd="0" presId="urn:microsoft.com/office/officeart/2005/8/layout/orgChart1"/>
    <dgm:cxn modelId="{C72CA4E2-3789-8D47-B58D-FCAD891994E7}" type="presParOf" srcId="{2EBBB54B-CEE5-4E96-AFDC-CCAD6AEEACCA}" destId="{E582679E-D4CD-4ECC-B457-791A2D4C2902}" srcOrd="1" destOrd="0" presId="urn:microsoft.com/office/officeart/2005/8/layout/orgChart1"/>
    <dgm:cxn modelId="{3E98EA32-44CC-1C43-A4B5-09ED5050E4D5}" type="presParOf" srcId="{E582679E-D4CD-4ECC-B457-791A2D4C2902}" destId="{192DC52B-DE03-4596-BEBC-58209BAEC752}" srcOrd="0" destOrd="0" presId="urn:microsoft.com/office/officeart/2005/8/layout/orgChart1"/>
    <dgm:cxn modelId="{651D7234-FA5F-5841-8158-8339F994609F}" type="presParOf" srcId="{E582679E-D4CD-4ECC-B457-791A2D4C2902}" destId="{2418D375-F3CF-4183-A781-7AFEBFCC2C33}" srcOrd="1" destOrd="0" presId="urn:microsoft.com/office/officeart/2005/8/layout/orgChart1"/>
    <dgm:cxn modelId="{3995BFE4-D4A8-6946-A21E-739D511F07AE}" type="presParOf" srcId="{2418D375-F3CF-4183-A781-7AFEBFCC2C33}" destId="{97AD1C35-1976-43E1-8959-F12A42591082}" srcOrd="0" destOrd="0" presId="urn:microsoft.com/office/officeart/2005/8/layout/orgChart1"/>
    <dgm:cxn modelId="{062BD925-3C23-7D40-AF2C-759E09B9A59E}" type="presParOf" srcId="{97AD1C35-1976-43E1-8959-F12A42591082}" destId="{C96B4D01-5274-4BB7-9679-859FAC8320BA}" srcOrd="0" destOrd="0" presId="urn:microsoft.com/office/officeart/2005/8/layout/orgChart1"/>
    <dgm:cxn modelId="{FD563A35-85AF-124B-B5B2-C158705732D4}" type="presParOf" srcId="{97AD1C35-1976-43E1-8959-F12A42591082}" destId="{F8BCA4DD-4759-4FA2-9FA4-DC8A970B9FCD}" srcOrd="1" destOrd="0" presId="urn:microsoft.com/office/officeart/2005/8/layout/orgChart1"/>
    <dgm:cxn modelId="{17A4A392-B184-3D49-ABE9-CF81305A0272}" type="presParOf" srcId="{2418D375-F3CF-4183-A781-7AFEBFCC2C33}" destId="{408A9A78-F324-4FE4-9BB3-5B50D19C8568}" srcOrd="1" destOrd="0" presId="urn:microsoft.com/office/officeart/2005/8/layout/orgChart1"/>
    <dgm:cxn modelId="{BFA8143F-A49B-6749-BB1D-D2941075903B}" type="presParOf" srcId="{408A9A78-F324-4FE4-9BB3-5B50D19C8568}" destId="{ECFBCF9B-000B-404D-A479-B249BA15B518}" srcOrd="0" destOrd="0" presId="urn:microsoft.com/office/officeart/2005/8/layout/orgChart1"/>
    <dgm:cxn modelId="{99F363BE-AED0-1F4D-9B98-220DFDF5CA6D}" type="presParOf" srcId="{408A9A78-F324-4FE4-9BB3-5B50D19C8568}" destId="{796E8D15-4137-4FC7-91D9-122BB006E639}" srcOrd="1" destOrd="0" presId="urn:microsoft.com/office/officeart/2005/8/layout/orgChart1"/>
    <dgm:cxn modelId="{D32E088F-6169-EC4D-BB52-24413D19D57A}" type="presParOf" srcId="{796E8D15-4137-4FC7-91D9-122BB006E639}" destId="{17605E73-BE46-40BB-B3FA-8FDD1F083F1A}" srcOrd="0" destOrd="0" presId="urn:microsoft.com/office/officeart/2005/8/layout/orgChart1"/>
    <dgm:cxn modelId="{50D72DC3-6C2A-254A-8986-2817EC729315}" type="presParOf" srcId="{17605E73-BE46-40BB-B3FA-8FDD1F083F1A}" destId="{C0004055-FE76-4F9F-AA6C-4179D9DC8540}" srcOrd="0" destOrd="0" presId="urn:microsoft.com/office/officeart/2005/8/layout/orgChart1"/>
    <dgm:cxn modelId="{FDE0D984-81C9-0C4A-8DDE-29A06A84D31D}" type="presParOf" srcId="{17605E73-BE46-40BB-B3FA-8FDD1F083F1A}" destId="{6D430A0F-EE90-4008-B9ED-9957FDF9D364}" srcOrd="1" destOrd="0" presId="urn:microsoft.com/office/officeart/2005/8/layout/orgChart1"/>
    <dgm:cxn modelId="{D9A7D27B-4AF2-244E-8166-8B1ABFB6D4AA}" type="presParOf" srcId="{796E8D15-4137-4FC7-91D9-122BB006E639}" destId="{65E4107E-1B83-4EDD-A359-126B6C781A07}" srcOrd="1" destOrd="0" presId="urn:microsoft.com/office/officeart/2005/8/layout/orgChart1"/>
    <dgm:cxn modelId="{3659989A-40E9-6646-A0A9-9197EBBC8CE0}" type="presParOf" srcId="{796E8D15-4137-4FC7-91D9-122BB006E639}" destId="{586B4631-51B9-4C91-8E47-EBC33D4D48B0}" srcOrd="2" destOrd="0" presId="urn:microsoft.com/office/officeart/2005/8/layout/orgChart1"/>
    <dgm:cxn modelId="{F4D126DD-2F5F-0A47-A2D8-5EAD285AD568}" type="presParOf" srcId="{408A9A78-F324-4FE4-9BB3-5B50D19C8568}" destId="{950E297E-9F48-46BF-B887-CF973349D69F}" srcOrd="2" destOrd="0" presId="urn:microsoft.com/office/officeart/2005/8/layout/orgChart1"/>
    <dgm:cxn modelId="{8AFAFDF7-5840-DC46-925A-D385A87C5689}" type="presParOf" srcId="{408A9A78-F324-4FE4-9BB3-5B50D19C8568}" destId="{B06DCC2A-99D6-42F6-9892-81736327FC10}" srcOrd="3" destOrd="0" presId="urn:microsoft.com/office/officeart/2005/8/layout/orgChart1"/>
    <dgm:cxn modelId="{70A9D7FF-BFE5-C942-9233-D8A7095D5937}" type="presParOf" srcId="{B06DCC2A-99D6-42F6-9892-81736327FC10}" destId="{9E5941CA-6625-46E3-9E51-B6FC9F94D2F9}" srcOrd="0" destOrd="0" presId="urn:microsoft.com/office/officeart/2005/8/layout/orgChart1"/>
    <dgm:cxn modelId="{44CAA0A4-79F0-9F47-8D0C-442CAA9BD192}" type="presParOf" srcId="{9E5941CA-6625-46E3-9E51-B6FC9F94D2F9}" destId="{4E608C13-66A0-442A-98E8-35F1BEE6F15E}" srcOrd="0" destOrd="0" presId="urn:microsoft.com/office/officeart/2005/8/layout/orgChart1"/>
    <dgm:cxn modelId="{C9A07FD2-5AC8-4C4C-97D7-2019CC4BB32A}" type="presParOf" srcId="{9E5941CA-6625-46E3-9E51-B6FC9F94D2F9}" destId="{7A50DC29-DD9F-4F8D-BC46-D48F7591AB78}" srcOrd="1" destOrd="0" presId="urn:microsoft.com/office/officeart/2005/8/layout/orgChart1"/>
    <dgm:cxn modelId="{C44FE2D1-88DA-8243-96A3-4D9383A7E460}" type="presParOf" srcId="{B06DCC2A-99D6-42F6-9892-81736327FC10}" destId="{6C1DA65A-DA77-4C04-A67E-6CCA51735A17}" srcOrd="1" destOrd="0" presId="urn:microsoft.com/office/officeart/2005/8/layout/orgChart1"/>
    <dgm:cxn modelId="{99262A5E-CCB6-8A4D-B85D-C7DE53D83EA3}" type="presParOf" srcId="{B06DCC2A-99D6-42F6-9892-81736327FC10}" destId="{172AF136-9B69-4E46-92A8-D17F98D9E612}" srcOrd="2" destOrd="0" presId="urn:microsoft.com/office/officeart/2005/8/layout/orgChart1"/>
    <dgm:cxn modelId="{CF393A3E-E374-0647-926F-8B586A31D08C}" type="presParOf" srcId="{408A9A78-F324-4FE4-9BB3-5B50D19C8568}" destId="{F1056AD8-6DF8-4EA6-A109-7B15A61156CF}" srcOrd="4" destOrd="0" presId="urn:microsoft.com/office/officeart/2005/8/layout/orgChart1"/>
    <dgm:cxn modelId="{DF7CE234-47C6-1446-8159-8E9D3CCDF454}" type="presParOf" srcId="{408A9A78-F324-4FE4-9BB3-5B50D19C8568}" destId="{3A4ED0C6-2D4E-40B5-9D97-0330DDC0195C}" srcOrd="5" destOrd="0" presId="urn:microsoft.com/office/officeart/2005/8/layout/orgChart1"/>
    <dgm:cxn modelId="{D20879EB-88A0-5C43-A8EA-634FB7928DF2}" type="presParOf" srcId="{3A4ED0C6-2D4E-40B5-9D97-0330DDC0195C}" destId="{45D3089E-C205-4FCB-8A53-EE68F87C709C}" srcOrd="0" destOrd="0" presId="urn:microsoft.com/office/officeart/2005/8/layout/orgChart1"/>
    <dgm:cxn modelId="{92930A57-7F8B-7648-AEC1-6B64CA9C324F}" type="presParOf" srcId="{45D3089E-C205-4FCB-8A53-EE68F87C709C}" destId="{AEC4C11B-9F64-4990-A1EE-64BA30CEDED7}" srcOrd="0" destOrd="0" presId="urn:microsoft.com/office/officeart/2005/8/layout/orgChart1"/>
    <dgm:cxn modelId="{DE658B7F-5984-E945-B148-7D275C44B2A6}" type="presParOf" srcId="{45D3089E-C205-4FCB-8A53-EE68F87C709C}" destId="{0B1A7336-1917-474E-BBFC-413933922536}" srcOrd="1" destOrd="0" presId="urn:microsoft.com/office/officeart/2005/8/layout/orgChart1"/>
    <dgm:cxn modelId="{583B84ED-DF48-934A-A43C-1B288C5EF261}" type="presParOf" srcId="{3A4ED0C6-2D4E-40B5-9D97-0330DDC0195C}" destId="{E1D51BF3-266D-4B52-809E-13ACA933F4A0}" srcOrd="1" destOrd="0" presId="urn:microsoft.com/office/officeart/2005/8/layout/orgChart1"/>
    <dgm:cxn modelId="{AA7773D6-073C-1C48-88AD-AAFE1CDC7AD8}" type="presParOf" srcId="{3A4ED0C6-2D4E-40B5-9D97-0330DDC0195C}" destId="{8F57176C-6BE0-4FFA-A12A-6FD5AB953EF2}" srcOrd="2" destOrd="0" presId="urn:microsoft.com/office/officeart/2005/8/layout/orgChart1"/>
    <dgm:cxn modelId="{B393022E-81BF-0246-8014-96C86B27FF98}" type="presParOf" srcId="{2418D375-F3CF-4183-A781-7AFEBFCC2C33}" destId="{DF3F7C48-37EC-484C-B8B4-A46EE9D0C500}" srcOrd="2" destOrd="0" presId="urn:microsoft.com/office/officeart/2005/8/layout/orgChart1"/>
    <dgm:cxn modelId="{81D17D6B-66AE-2D4A-AE35-AB6895526240}" type="presParOf" srcId="{E582679E-D4CD-4ECC-B457-791A2D4C2902}" destId="{76553C88-D25A-4FF6-9DBF-C679C8A9AF68}" srcOrd="2" destOrd="0" presId="urn:microsoft.com/office/officeart/2005/8/layout/orgChart1"/>
    <dgm:cxn modelId="{3A35BA7D-4EFF-DC4C-AEEB-A20DA4E5F771}" type="presParOf" srcId="{E582679E-D4CD-4ECC-B457-791A2D4C2902}" destId="{3EBF6A21-5000-47E2-BCFE-1A73A005CCA4}" srcOrd="3" destOrd="0" presId="urn:microsoft.com/office/officeart/2005/8/layout/orgChart1"/>
    <dgm:cxn modelId="{F24C16B9-FC03-BB41-99A5-864813418038}" type="presParOf" srcId="{3EBF6A21-5000-47E2-BCFE-1A73A005CCA4}" destId="{B4EB2388-BD68-4399-9E39-1245BE77D92B}" srcOrd="0" destOrd="0" presId="urn:microsoft.com/office/officeart/2005/8/layout/orgChart1"/>
    <dgm:cxn modelId="{DBACD3EB-A72F-0D44-9312-05B9034FC93B}" type="presParOf" srcId="{B4EB2388-BD68-4399-9E39-1245BE77D92B}" destId="{8E149375-9B44-4D07-B0DB-A14BBD8D1DE3}" srcOrd="0" destOrd="0" presId="urn:microsoft.com/office/officeart/2005/8/layout/orgChart1"/>
    <dgm:cxn modelId="{A9E5B9F7-4B90-A844-B2F2-6CB4F971110E}" type="presParOf" srcId="{B4EB2388-BD68-4399-9E39-1245BE77D92B}" destId="{7171B7E7-775A-4DBC-B0AA-486412222F64}" srcOrd="1" destOrd="0" presId="urn:microsoft.com/office/officeart/2005/8/layout/orgChart1"/>
    <dgm:cxn modelId="{87DCAC1E-08D5-504D-8610-F8078C50067B}" type="presParOf" srcId="{3EBF6A21-5000-47E2-BCFE-1A73A005CCA4}" destId="{8EC2F5EA-7A07-46D4-B1AC-D5878B18BFFB}" srcOrd="1" destOrd="0" presId="urn:microsoft.com/office/officeart/2005/8/layout/orgChart1"/>
    <dgm:cxn modelId="{0AC6EC8C-C510-D946-B1E7-81F22E130B33}" type="presParOf" srcId="{3EBF6A21-5000-47E2-BCFE-1A73A005CCA4}" destId="{A19E8C86-4573-4B66-8FEF-35D44881323D}" srcOrd="2" destOrd="0" presId="urn:microsoft.com/office/officeart/2005/8/layout/orgChart1"/>
    <dgm:cxn modelId="{C97F84F8-6A7D-2743-ADB4-EFE8AEC12955}" type="presParOf" srcId="{E582679E-D4CD-4ECC-B457-791A2D4C2902}" destId="{53CC5231-5170-4FAC-B8B5-15903B86D174}" srcOrd="4" destOrd="0" presId="urn:microsoft.com/office/officeart/2005/8/layout/orgChart1"/>
    <dgm:cxn modelId="{7B52F9A5-E430-114F-B20A-17003732E209}" type="presParOf" srcId="{E582679E-D4CD-4ECC-B457-791A2D4C2902}" destId="{00A1E49F-8B40-494B-A6A6-B70C1D36ADCA}" srcOrd="5" destOrd="0" presId="urn:microsoft.com/office/officeart/2005/8/layout/orgChart1"/>
    <dgm:cxn modelId="{74242916-38C2-6C4F-B426-F1474918E451}" type="presParOf" srcId="{00A1E49F-8B40-494B-A6A6-B70C1D36ADCA}" destId="{E5636AC5-B983-453B-A597-C4E4B1EB841C}" srcOrd="0" destOrd="0" presId="urn:microsoft.com/office/officeart/2005/8/layout/orgChart1"/>
    <dgm:cxn modelId="{9153408D-1D6C-3B4D-8931-4F10C49CFBD6}" type="presParOf" srcId="{E5636AC5-B983-453B-A597-C4E4B1EB841C}" destId="{0A42C53E-1D49-4A0A-8C5A-2C8B5C9B203B}" srcOrd="0" destOrd="0" presId="urn:microsoft.com/office/officeart/2005/8/layout/orgChart1"/>
    <dgm:cxn modelId="{4AFA6A2E-3FC0-8C45-9F11-4631FEEBE948}" type="presParOf" srcId="{E5636AC5-B983-453B-A597-C4E4B1EB841C}" destId="{C7A5DFF3-0C2B-4C28-B337-6D3B8BA1F7CA}" srcOrd="1" destOrd="0" presId="urn:microsoft.com/office/officeart/2005/8/layout/orgChart1"/>
    <dgm:cxn modelId="{B7CCF9E3-D737-FE4A-A725-C6E696013F45}" type="presParOf" srcId="{00A1E49F-8B40-494B-A6A6-B70C1D36ADCA}" destId="{30F18A4D-AA01-4B24-9C0B-19F780EE72DE}" srcOrd="1" destOrd="0" presId="urn:microsoft.com/office/officeart/2005/8/layout/orgChart1"/>
    <dgm:cxn modelId="{2E70DB7F-9760-6E4C-B587-3C2EF5722B4F}" type="presParOf" srcId="{00A1E49F-8B40-494B-A6A6-B70C1D36ADCA}" destId="{3A208257-5F55-4B65-A282-CED390594C3A}" srcOrd="2" destOrd="0" presId="urn:microsoft.com/office/officeart/2005/8/layout/orgChart1"/>
    <dgm:cxn modelId="{BE8F87C5-CE9F-E540-A3C5-8CED7C2FB8F5}" type="presParOf" srcId="{E582679E-D4CD-4ECC-B457-791A2D4C2902}" destId="{5D38E5D6-FBBD-491A-A27B-6F03A5E73773}" srcOrd="6" destOrd="0" presId="urn:microsoft.com/office/officeart/2005/8/layout/orgChart1"/>
    <dgm:cxn modelId="{965D1548-6615-2E42-8ACE-21702B856151}" type="presParOf" srcId="{E582679E-D4CD-4ECC-B457-791A2D4C2902}" destId="{7BF0DA98-C3D6-479B-BBDC-7BD081E217FF}" srcOrd="7" destOrd="0" presId="urn:microsoft.com/office/officeart/2005/8/layout/orgChart1"/>
    <dgm:cxn modelId="{E1593A5B-3164-4741-94BD-95D3804725BC}" type="presParOf" srcId="{7BF0DA98-C3D6-479B-BBDC-7BD081E217FF}" destId="{F5691A39-A41A-489F-8982-121FF159085D}" srcOrd="0" destOrd="0" presId="urn:microsoft.com/office/officeart/2005/8/layout/orgChart1"/>
    <dgm:cxn modelId="{995D7A8F-869E-2F48-854D-BEAD217BCEC8}" type="presParOf" srcId="{F5691A39-A41A-489F-8982-121FF159085D}" destId="{696BA6F6-E713-402D-8290-9AF81C4D5865}" srcOrd="0" destOrd="0" presId="urn:microsoft.com/office/officeart/2005/8/layout/orgChart1"/>
    <dgm:cxn modelId="{55F9A0F7-F9D1-6943-8547-5A4F74A12978}" type="presParOf" srcId="{F5691A39-A41A-489F-8982-121FF159085D}" destId="{4E451CF4-4D8D-4D22-B8E5-8095CF025394}" srcOrd="1" destOrd="0" presId="urn:microsoft.com/office/officeart/2005/8/layout/orgChart1"/>
    <dgm:cxn modelId="{760D9377-5380-4944-BC68-1602C548F14D}" type="presParOf" srcId="{7BF0DA98-C3D6-479B-BBDC-7BD081E217FF}" destId="{708F9829-62E3-400E-AB44-2319D28CFA5C}" srcOrd="1" destOrd="0" presId="urn:microsoft.com/office/officeart/2005/8/layout/orgChart1"/>
    <dgm:cxn modelId="{E6988C06-00B4-6046-89BB-9B81DA7EA661}" type="presParOf" srcId="{7BF0DA98-C3D6-479B-BBDC-7BD081E217FF}" destId="{2D23C484-7921-47FC-B769-254966FEF5FF}" srcOrd="2" destOrd="0" presId="urn:microsoft.com/office/officeart/2005/8/layout/orgChart1"/>
    <dgm:cxn modelId="{1FF4D404-EF97-D548-8F9A-69A38AA9893D}" type="presParOf" srcId="{E582679E-D4CD-4ECC-B457-791A2D4C2902}" destId="{39D40DE4-B2AC-4542-B6BC-627F6FFA0E3F}" srcOrd="8" destOrd="0" presId="urn:microsoft.com/office/officeart/2005/8/layout/orgChart1"/>
    <dgm:cxn modelId="{C480E3B2-63AF-7748-8EA4-E1357943D493}" type="presParOf" srcId="{E582679E-D4CD-4ECC-B457-791A2D4C2902}" destId="{F2439E61-8F00-437F-8F67-C7B5391D5B6F}" srcOrd="9" destOrd="0" presId="urn:microsoft.com/office/officeart/2005/8/layout/orgChart1"/>
    <dgm:cxn modelId="{6A079311-B9F2-774F-A20D-C9DAEE923A38}" type="presParOf" srcId="{F2439E61-8F00-437F-8F67-C7B5391D5B6F}" destId="{55C3798E-8112-408A-B5B5-ECFA12863D89}" srcOrd="0" destOrd="0" presId="urn:microsoft.com/office/officeart/2005/8/layout/orgChart1"/>
    <dgm:cxn modelId="{154CF21C-033A-264A-8C8F-B5EB604BE7D4}" type="presParOf" srcId="{55C3798E-8112-408A-B5B5-ECFA12863D89}" destId="{2D6FEF11-AF91-4AF3-AB59-F9F5C2A1E801}" srcOrd="0" destOrd="0" presId="urn:microsoft.com/office/officeart/2005/8/layout/orgChart1"/>
    <dgm:cxn modelId="{E0ECD972-F2FA-7B4A-984A-FDE0A9E080D9}" type="presParOf" srcId="{55C3798E-8112-408A-B5B5-ECFA12863D89}" destId="{DA4492BF-3692-49F0-97BB-6183A35CCCDA}" srcOrd="1" destOrd="0" presId="urn:microsoft.com/office/officeart/2005/8/layout/orgChart1"/>
    <dgm:cxn modelId="{D8AFF688-2E59-0144-94FA-06484949D89D}" type="presParOf" srcId="{F2439E61-8F00-437F-8F67-C7B5391D5B6F}" destId="{95FCDF41-8B4E-4581-90C7-5A6A0848733D}" srcOrd="1" destOrd="0" presId="urn:microsoft.com/office/officeart/2005/8/layout/orgChart1"/>
    <dgm:cxn modelId="{DAFB0986-E1B7-1B4C-A157-F1BDDDB8CD2A}" type="presParOf" srcId="{F2439E61-8F00-437F-8F67-C7B5391D5B6F}" destId="{1B477693-7112-4983-9A72-40B5D2897A35}" srcOrd="2" destOrd="0" presId="urn:microsoft.com/office/officeart/2005/8/layout/orgChart1"/>
    <dgm:cxn modelId="{D1BA3F07-FE53-F541-B1AF-B80C8402DF20}" type="presParOf" srcId="{2EBBB54B-CEE5-4E96-AFDC-CCAD6AEEACCA}" destId="{70691EAF-0CAE-406F-9B8E-62D0983441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CFE753-E91F-544D-BA4F-82C854455F1A}" type="doc">
      <dgm:prSet loTypeId="urn:microsoft.com/office/officeart/2009/3/layout/IncreasingArrowsProcess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E089FA-4BBC-2148-9EDB-496477F61A0D}">
      <dgm:prSet phldrT="[Text]"/>
      <dgm:spPr/>
      <dgm:t>
        <a:bodyPr/>
        <a:lstStyle/>
        <a:p>
          <a:r>
            <a:rPr lang="en-US" dirty="0" smtClean="0"/>
            <a:t>BKN </a:t>
          </a:r>
          <a:r>
            <a:rPr lang="en-US" dirty="0" err="1" smtClean="0"/>
            <a:t>Pusat</a:t>
          </a:r>
          <a:endParaRPr lang="en-US" dirty="0"/>
        </a:p>
      </dgm:t>
    </dgm:pt>
    <dgm:pt modelId="{E3CC224F-89B3-264D-85F3-37F6762B4468}" type="parTrans" cxnId="{48920C66-3B3D-3840-BB16-74D62AFD7066}">
      <dgm:prSet/>
      <dgm:spPr/>
      <dgm:t>
        <a:bodyPr/>
        <a:lstStyle/>
        <a:p>
          <a:endParaRPr lang="en-US"/>
        </a:p>
      </dgm:t>
    </dgm:pt>
    <dgm:pt modelId="{172FFCD2-4D72-9C4C-B8B0-71AB2E524D4A}" type="sibTrans" cxnId="{48920C66-3B3D-3840-BB16-74D62AFD7066}">
      <dgm:prSet/>
      <dgm:spPr/>
      <dgm:t>
        <a:bodyPr/>
        <a:lstStyle/>
        <a:p>
          <a:endParaRPr lang="en-US"/>
        </a:p>
      </dgm:t>
    </dgm:pt>
    <dgm:pt modelId="{7D212B30-D90E-924D-9244-1A72BA292584}">
      <dgm:prSet phldrT="[Text]"/>
      <dgm:spPr/>
      <dgm:t>
        <a:bodyPr/>
        <a:lstStyle/>
        <a:p>
          <a:r>
            <a:rPr lang="en-US" dirty="0" smtClean="0"/>
            <a:t>Authentication</a:t>
          </a:r>
          <a:endParaRPr lang="en-US" dirty="0"/>
        </a:p>
      </dgm:t>
    </dgm:pt>
    <dgm:pt modelId="{ED00956F-C344-8A4E-AA9E-284BBB934463}" type="parTrans" cxnId="{7D40EB34-9D87-D24C-A4C8-665E7710DBD4}">
      <dgm:prSet/>
      <dgm:spPr/>
      <dgm:t>
        <a:bodyPr/>
        <a:lstStyle/>
        <a:p>
          <a:endParaRPr lang="en-US"/>
        </a:p>
      </dgm:t>
    </dgm:pt>
    <dgm:pt modelId="{BB6757A7-5070-3E48-9656-CACE8A3FCC9F}" type="sibTrans" cxnId="{7D40EB34-9D87-D24C-A4C8-665E7710DBD4}">
      <dgm:prSet/>
      <dgm:spPr/>
      <dgm:t>
        <a:bodyPr/>
        <a:lstStyle/>
        <a:p>
          <a:endParaRPr lang="en-US"/>
        </a:p>
      </dgm:t>
    </dgm:pt>
    <dgm:pt modelId="{AE3FEB37-E868-AE40-98DD-903C0843E0E3}">
      <dgm:prSet phldrT="[Text]"/>
      <dgm:spPr/>
      <dgm:t>
        <a:bodyPr/>
        <a:lstStyle/>
        <a:p>
          <a:r>
            <a:rPr lang="en-US" dirty="0" smtClean="0"/>
            <a:t>BKN </a:t>
          </a:r>
          <a:r>
            <a:rPr lang="en-US" dirty="0" err="1" smtClean="0"/>
            <a:t>Kanreg</a:t>
          </a:r>
          <a:endParaRPr lang="en-US" dirty="0"/>
        </a:p>
      </dgm:t>
    </dgm:pt>
    <dgm:pt modelId="{B32D692A-DE29-A54F-B240-5532591C6F85}" type="parTrans" cxnId="{85937940-8A86-1F4B-89FE-11246322011F}">
      <dgm:prSet/>
      <dgm:spPr/>
      <dgm:t>
        <a:bodyPr/>
        <a:lstStyle/>
        <a:p>
          <a:endParaRPr lang="en-US"/>
        </a:p>
      </dgm:t>
    </dgm:pt>
    <dgm:pt modelId="{E0C2BBD2-3037-4548-A393-AA9622CE515A}" type="sibTrans" cxnId="{85937940-8A86-1F4B-89FE-11246322011F}">
      <dgm:prSet/>
      <dgm:spPr/>
      <dgm:t>
        <a:bodyPr/>
        <a:lstStyle/>
        <a:p>
          <a:endParaRPr lang="en-US"/>
        </a:p>
      </dgm:t>
    </dgm:pt>
    <dgm:pt modelId="{9D384482-46C0-0F42-BB26-C762771A29D6}">
      <dgm:prSet phldrT="[Text]"/>
      <dgm:spPr/>
      <dgm:t>
        <a:bodyPr/>
        <a:lstStyle/>
        <a:p>
          <a:r>
            <a:rPr lang="en-US" dirty="0" smtClean="0"/>
            <a:t>Authentication</a:t>
          </a:r>
          <a:endParaRPr lang="en-US" dirty="0"/>
        </a:p>
      </dgm:t>
    </dgm:pt>
    <dgm:pt modelId="{30839525-E65C-8541-B9D6-ED1A107FFA68}" type="parTrans" cxnId="{C514B5DB-BD02-8A42-BDC4-975C3D0DEB0C}">
      <dgm:prSet/>
      <dgm:spPr/>
      <dgm:t>
        <a:bodyPr/>
        <a:lstStyle/>
        <a:p>
          <a:endParaRPr lang="en-US"/>
        </a:p>
      </dgm:t>
    </dgm:pt>
    <dgm:pt modelId="{B9C5F25E-A079-2D4F-BD8F-6002926C4401}" type="sibTrans" cxnId="{C514B5DB-BD02-8A42-BDC4-975C3D0DEB0C}">
      <dgm:prSet/>
      <dgm:spPr/>
      <dgm:t>
        <a:bodyPr/>
        <a:lstStyle/>
        <a:p>
          <a:endParaRPr lang="en-US"/>
        </a:p>
      </dgm:t>
    </dgm:pt>
    <dgm:pt modelId="{3BD926EF-F1B3-9742-87C9-A1BA7C87FE9B}">
      <dgm:prSet phldrT="[Text]"/>
      <dgm:spPr/>
      <dgm:t>
        <a:bodyPr/>
        <a:lstStyle/>
        <a:p>
          <a:r>
            <a:rPr lang="en-US" dirty="0" err="1" smtClean="0"/>
            <a:t>Instansi</a:t>
          </a:r>
          <a:r>
            <a:rPr lang="en-US" dirty="0" smtClean="0"/>
            <a:t> </a:t>
          </a:r>
          <a:r>
            <a:rPr lang="en-US" dirty="0" err="1" smtClean="0"/>
            <a:t>Pusat</a:t>
          </a:r>
          <a:r>
            <a:rPr lang="en-US" dirty="0" smtClean="0"/>
            <a:t>/Daerah</a:t>
          </a:r>
          <a:endParaRPr lang="en-US" dirty="0"/>
        </a:p>
      </dgm:t>
    </dgm:pt>
    <dgm:pt modelId="{9709CAE3-9BE2-804B-863F-74D069917B9B}" type="parTrans" cxnId="{563014D8-EB3C-0747-90E7-8BDFD6AC82D0}">
      <dgm:prSet/>
      <dgm:spPr/>
      <dgm:t>
        <a:bodyPr/>
        <a:lstStyle/>
        <a:p>
          <a:endParaRPr lang="en-US"/>
        </a:p>
      </dgm:t>
    </dgm:pt>
    <dgm:pt modelId="{9A0E5CC4-68ED-C94C-BFB1-57A027DF5165}" type="sibTrans" cxnId="{563014D8-EB3C-0747-90E7-8BDFD6AC82D0}">
      <dgm:prSet/>
      <dgm:spPr/>
      <dgm:t>
        <a:bodyPr/>
        <a:lstStyle/>
        <a:p>
          <a:endParaRPr lang="en-US"/>
        </a:p>
      </dgm:t>
    </dgm:pt>
    <dgm:pt modelId="{2C8631A8-2BC8-E643-814E-13AF6A5C6668}">
      <dgm:prSet phldrT="[Text]"/>
      <dgm:spPr/>
      <dgm:t>
        <a:bodyPr/>
        <a:lstStyle/>
        <a:p>
          <a:r>
            <a:rPr lang="en-US" dirty="0" smtClean="0"/>
            <a:t>Authentication</a:t>
          </a:r>
          <a:endParaRPr lang="en-US" dirty="0"/>
        </a:p>
      </dgm:t>
    </dgm:pt>
    <dgm:pt modelId="{9F9242F2-618B-E544-8F4E-9DD5E4195058}" type="parTrans" cxnId="{17E61D70-AB5B-0A4D-B7F0-7E827B7219D1}">
      <dgm:prSet/>
      <dgm:spPr/>
      <dgm:t>
        <a:bodyPr/>
        <a:lstStyle/>
        <a:p>
          <a:endParaRPr lang="en-US"/>
        </a:p>
      </dgm:t>
    </dgm:pt>
    <dgm:pt modelId="{6F277A37-4B2E-C746-8215-B87BF64851A4}" type="sibTrans" cxnId="{17E61D70-AB5B-0A4D-B7F0-7E827B7219D1}">
      <dgm:prSet/>
      <dgm:spPr/>
      <dgm:t>
        <a:bodyPr/>
        <a:lstStyle/>
        <a:p>
          <a:endParaRPr lang="en-US"/>
        </a:p>
      </dgm:t>
    </dgm:pt>
    <dgm:pt modelId="{FF6CC881-E8E9-7E4E-A512-4DD4A674B2BC}">
      <dgm:prSet/>
      <dgm:spPr/>
      <dgm:t>
        <a:bodyPr/>
        <a:lstStyle/>
        <a:p>
          <a:r>
            <a:rPr lang="en-US" dirty="0" smtClean="0"/>
            <a:t>PNS</a:t>
          </a:r>
          <a:endParaRPr lang="en-US" dirty="0"/>
        </a:p>
      </dgm:t>
    </dgm:pt>
    <dgm:pt modelId="{72DE9B15-BAE8-9D4D-A29A-99387CBC100D}" type="parTrans" cxnId="{B70ED1E9-98D1-CF49-B623-801081161FD8}">
      <dgm:prSet/>
      <dgm:spPr/>
      <dgm:t>
        <a:bodyPr/>
        <a:lstStyle/>
        <a:p>
          <a:endParaRPr lang="en-US"/>
        </a:p>
      </dgm:t>
    </dgm:pt>
    <dgm:pt modelId="{2EF5CD38-64BF-CC43-9A18-EEFB79B78B55}" type="sibTrans" cxnId="{B70ED1E9-98D1-CF49-B623-801081161FD8}">
      <dgm:prSet/>
      <dgm:spPr/>
      <dgm:t>
        <a:bodyPr/>
        <a:lstStyle/>
        <a:p>
          <a:endParaRPr lang="en-US"/>
        </a:p>
      </dgm:t>
    </dgm:pt>
    <dgm:pt modelId="{8915A65D-6D37-504A-8FE9-4BBF8F5FA984}">
      <dgm:prSet/>
      <dgm:spPr/>
      <dgm:t>
        <a:bodyPr/>
        <a:lstStyle/>
        <a:p>
          <a:r>
            <a:rPr lang="en-US" dirty="0" smtClean="0"/>
            <a:t>Update Data</a:t>
          </a:r>
        </a:p>
        <a:p>
          <a:r>
            <a:rPr lang="en-US" dirty="0" smtClean="0"/>
            <a:t>Entry Data</a:t>
          </a:r>
          <a:endParaRPr lang="en-US" dirty="0"/>
        </a:p>
      </dgm:t>
    </dgm:pt>
    <dgm:pt modelId="{95D3E77F-6E29-3F48-8A14-8BB840275C0B}" type="parTrans" cxnId="{CC313597-FB6E-464A-A8B8-2514D751F8FB}">
      <dgm:prSet/>
      <dgm:spPr/>
      <dgm:t>
        <a:bodyPr/>
        <a:lstStyle/>
        <a:p>
          <a:endParaRPr lang="en-US"/>
        </a:p>
      </dgm:t>
    </dgm:pt>
    <dgm:pt modelId="{0DECC8FE-8C3E-ED4A-BC9C-53156A076499}" type="sibTrans" cxnId="{CC313597-FB6E-464A-A8B8-2514D751F8FB}">
      <dgm:prSet/>
      <dgm:spPr/>
      <dgm:t>
        <a:bodyPr/>
        <a:lstStyle/>
        <a:p>
          <a:endParaRPr lang="en-US"/>
        </a:p>
      </dgm:t>
    </dgm:pt>
    <dgm:pt modelId="{03BD7E15-0396-7849-8B20-BB2044FF14FB}">
      <dgm:prSet phldrT="[Text]"/>
      <dgm:spPr/>
      <dgm:t>
        <a:bodyPr/>
        <a:lstStyle/>
        <a:p>
          <a:r>
            <a:rPr lang="en-US" dirty="0" smtClean="0"/>
            <a:t>Verification</a:t>
          </a:r>
          <a:endParaRPr lang="en-US" dirty="0"/>
        </a:p>
      </dgm:t>
    </dgm:pt>
    <dgm:pt modelId="{F0FA8394-B548-1745-BCEF-AADA524E3E93}" type="parTrans" cxnId="{25EA7F3D-6DD4-AF43-AA30-5C0BBB60173F}">
      <dgm:prSet/>
      <dgm:spPr/>
      <dgm:t>
        <a:bodyPr/>
        <a:lstStyle/>
        <a:p>
          <a:endParaRPr lang="en-US"/>
        </a:p>
      </dgm:t>
    </dgm:pt>
    <dgm:pt modelId="{8D8B3DD5-9300-C14F-9767-828E63039BBC}" type="sibTrans" cxnId="{25EA7F3D-6DD4-AF43-AA30-5C0BBB60173F}">
      <dgm:prSet/>
      <dgm:spPr/>
      <dgm:t>
        <a:bodyPr/>
        <a:lstStyle/>
        <a:p>
          <a:endParaRPr lang="en-US"/>
        </a:p>
      </dgm:t>
    </dgm:pt>
    <dgm:pt modelId="{AD90A397-EA07-824F-85FD-89AEF896C54E}">
      <dgm:prSet phldrT="[Text]"/>
      <dgm:spPr/>
      <dgm:t>
        <a:bodyPr/>
        <a:lstStyle/>
        <a:p>
          <a:r>
            <a:rPr lang="en-US" dirty="0" smtClean="0"/>
            <a:t>Verification</a:t>
          </a:r>
          <a:endParaRPr lang="en-US" dirty="0"/>
        </a:p>
      </dgm:t>
    </dgm:pt>
    <dgm:pt modelId="{9F473856-1A9F-0248-9EE2-A053919994CA}" type="parTrans" cxnId="{469B7D92-A306-0C49-88BD-CE672F776C00}">
      <dgm:prSet/>
      <dgm:spPr/>
      <dgm:t>
        <a:bodyPr/>
        <a:lstStyle/>
        <a:p>
          <a:endParaRPr lang="en-US"/>
        </a:p>
      </dgm:t>
    </dgm:pt>
    <dgm:pt modelId="{CF56662D-0DF2-CA4B-8759-1E9F90A90263}" type="sibTrans" cxnId="{469B7D92-A306-0C49-88BD-CE672F776C00}">
      <dgm:prSet/>
      <dgm:spPr/>
      <dgm:t>
        <a:bodyPr/>
        <a:lstStyle/>
        <a:p>
          <a:endParaRPr lang="en-US"/>
        </a:p>
      </dgm:t>
    </dgm:pt>
    <dgm:pt modelId="{C44F19A6-4D64-0D48-A8DB-8112FD6C25DB}">
      <dgm:prSet phldrT="[Text]"/>
      <dgm:spPr/>
      <dgm:t>
        <a:bodyPr/>
        <a:lstStyle/>
        <a:p>
          <a:r>
            <a:rPr lang="en-US" dirty="0" smtClean="0"/>
            <a:t>Verification</a:t>
          </a:r>
          <a:endParaRPr lang="en-US" dirty="0"/>
        </a:p>
      </dgm:t>
    </dgm:pt>
    <dgm:pt modelId="{EE0CCDD8-57CD-8548-BFE4-9EEAB537BDA5}" type="parTrans" cxnId="{A9AAA7BB-1B67-BA46-8A33-3E8F263C85AC}">
      <dgm:prSet/>
      <dgm:spPr/>
      <dgm:t>
        <a:bodyPr/>
        <a:lstStyle/>
        <a:p>
          <a:endParaRPr lang="en-US"/>
        </a:p>
      </dgm:t>
    </dgm:pt>
    <dgm:pt modelId="{45B16BD9-4E1F-7A4C-8B0B-85F1B06F1F24}" type="sibTrans" cxnId="{A9AAA7BB-1B67-BA46-8A33-3E8F263C85AC}">
      <dgm:prSet/>
      <dgm:spPr/>
      <dgm:t>
        <a:bodyPr/>
        <a:lstStyle/>
        <a:p>
          <a:endParaRPr lang="en-US"/>
        </a:p>
      </dgm:t>
    </dgm:pt>
    <dgm:pt modelId="{F8FE0BDC-D156-3340-9FBF-11A527C16EDE}" type="pres">
      <dgm:prSet presAssocID="{22CFE753-E91F-544D-BA4F-82C854455F1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F4AE8E-F4BB-1248-892F-3F11BAE01975}" type="pres">
      <dgm:prSet presAssocID="{6EE089FA-4BBC-2148-9EDB-496477F61A0D}" presName="parentText1" presStyleLbl="node1" presStyleIdx="0" presStyleCnt="4" custLinFactNeighborY="-698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7EE0E-0572-6344-A075-6E7E03637D37}" type="pres">
      <dgm:prSet presAssocID="{6EE089FA-4BBC-2148-9EDB-496477F61A0D}" presName="childText1" presStyleLbl="solidAlignAcc1" presStyleIdx="0" presStyleCnt="4" custScaleY="38917" custLinFactNeighborY="-670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58F6-5820-CF4A-BC6B-7554B0C8F6A3}" type="pres">
      <dgm:prSet presAssocID="{AE3FEB37-E868-AE40-98DD-903C0843E0E3}" presName="parentText2" presStyleLbl="node1" presStyleIdx="1" presStyleCnt="4" custLinFactNeighborY="703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0D228-E9EF-0F4D-8B35-99D52ED48FE2}" type="pres">
      <dgm:prSet presAssocID="{AE3FEB37-E868-AE40-98DD-903C0843E0E3}" presName="childText2" presStyleLbl="solidAlignAcc1" presStyleIdx="1" presStyleCnt="4" custScaleY="40400" custLinFactNeighborY="-26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4C254-0AB5-9349-BCB6-48D255192B50}" type="pres">
      <dgm:prSet presAssocID="{3BD926EF-F1B3-9742-87C9-A1BA7C87FE9B}" presName="parentText3" presStyleLbl="node1" presStyleIdx="2" presStyleCnt="4" custLinFactNeighborY="7107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55517-788B-4440-BFD9-4E573755EB14}" type="pres">
      <dgm:prSet presAssocID="{3BD926EF-F1B3-9742-87C9-A1BA7C87FE9B}" presName="childText3" presStyleLbl="solidAlignAcc1" presStyleIdx="2" presStyleCnt="4" custScaleY="50833" custLinFactNeighborY="7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DCAE0-EA68-1341-BC7D-DC98A8BBE0EC}" type="pres">
      <dgm:prSet presAssocID="{FF6CC881-E8E9-7E4E-A512-4DD4A674B2BC}" presName="parentText4" presStyleLbl="node1" presStyleIdx="3" presStyleCnt="4" custLinFactY="29642" custLinFactNeighborY="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143BE-95AE-2D47-B13F-84E02C95852A}" type="pres">
      <dgm:prSet presAssocID="{FF6CC881-E8E9-7E4E-A512-4DD4A674B2BC}" presName="childText4" presStyleLbl="solidAlignAcc1" presStyleIdx="3" presStyleCnt="4" custScaleY="35601" custLinFactNeighborX="1092" custLinFactNeighborY="29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920C66-3B3D-3840-BB16-74D62AFD7066}" srcId="{22CFE753-E91F-544D-BA4F-82C854455F1A}" destId="{6EE089FA-4BBC-2148-9EDB-496477F61A0D}" srcOrd="0" destOrd="0" parTransId="{E3CC224F-89B3-264D-85F3-37F6762B4468}" sibTransId="{172FFCD2-4D72-9C4C-B8B0-71AB2E524D4A}"/>
    <dgm:cxn modelId="{F1A41A24-EE46-4DFA-8814-F83534AEB0E0}" type="presOf" srcId="{C44F19A6-4D64-0D48-A8DB-8112FD6C25DB}" destId="{E677EE0E-0572-6344-A075-6E7E03637D37}" srcOrd="0" destOrd="1" presId="urn:microsoft.com/office/officeart/2009/3/layout/IncreasingArrowsProcess"/>
    <dgm:cxn modelId="{65E1D62C-7CA3-436C-8B7B-78FEB98326E9}" type="presOf" srcId="{9D384482-46C0-0F42-BB26-C762771A29D6}" destId="{9B10D228-E9EF-0F4D-8B35-99D52ED48FE2}" srcOrd="0" destOrd="0" presId="urn:microsoft.com/office/officeart/2009/3/layout/IncreasingArrowsProcess"/>
    <dgm:cxn modelId="{3A27D2DE-453D-4AB9-945F-2524325FFE61}" type="presOf" srcId="{22CFE753-E91F-544D-BA4F-82C854455F1A}" destId="{F8FE0BDC-D156-3340-9FBF-11A527C16EDE}" srcOrd="0" destOrd="0" presId="urn:microsoft.com/office/officeart/2009/3/layout/IncreasingArrowsProcess"/>
    <dgm:cxn modelId="{07055F6C-7D32-4D7F-8EC4-6932EF684BDF}" type="presOf" srcId="{6EE089FA-4BBC-2148-9EDB-496477F61A0D}" destId="{E5F4AE8E-F4BB-1248-892F-3F11BAE01975}" srcOrd="0" destOrd="0" presId="urn:microsoft.com/office/officeart/2009/3/layout/IncreasingArrowsProcess"/>
    <dgm:cxn modelId="{B7F99BBB-FC27-435E-9B2A-736E3B1B6C37}" type="presOf" srcId="{7D212B30-D90E-924D-9244-1A72BA292584}" destId="{E677EE0E-0572-6344-A075-6E7E03637D37}" srcOrd="0" destOrd="0" presId="urn:microsoft.com/office/officeart/2009/3/layout/IncreasingArrowsProcess"/>
    <dgm:cxn modelId="{17E61D70-AB5B-0A4D-B7F0-7E827B7219D1}" srcId="{3BD926EF-F1B3-9742-87C9-A1BA7C87FE9B}" destId="{2C8631A8-2BC8-E643-814E-13AF6A5C6668}" srcOrd="0" destOrd="0" parTransId="{9F9242F2-618B-E544-8F4E-9DD5E4195058}" sibTransId="{6F277A37-4B2E-C746-8215-B87BF64851A4}"/>
    <dgm:cxn modelId="{25EA7F3D-6DD4-AF43-AA30-5C0BBB60173F}" srcId="{3BD926EF-F1B3-9742-87C9-A1BA7C87FE9B}" destId="{03BD7E15-0396-7849-8B20-BB2044FF14FB}" srcOrd="1" destOrd="0" parTransId="{F0FA8394-B548-1745-BCEF-AADA524E3E93}" sibTransId="{8D8B3DD5-9300-C14F-9767-828E63039BBC}"/>
    <dgm:cxn modelId="{A7EF761F-9C16-4617-8960-6FCBEBD4FA22}" type="presOf" srcId="{8915A65D-6D37-504A-8FE9-4BBF8F5FA984}" destId="{84B143BE-95AE-2D47-B13F-84E02C95852A}" srcOrd="0" destOrd="0" presId="urn:microsoft.com/office/officeart/2009/3/layout/IncreasingArrowsProcess"/>
    <dgm:cxn modelId="{22F15ECD-2128-4AB0-A34A-92F77A9B0024}" type="presOf" srcId="{2C8631A8-2BC8-E643-814E-13AF6A5C6668}" destId="{DCE55517-788B-4440-BFD9-4E573755EB14}" srcOrd="0" destOrd="0" presId="urn:microsoft.com/office/officeart/2009/3/layout/IncreasingArrowsProcess"/>
    <dgm:cxn modelId="{563014D8-EB3C-0747-90E7-8BDFD6AC82D0}" srcId="{22CFE753-E91F-544D-BA4F-82C854455F1A}" destId="{3BD926EF-F1B3-9742-87C9-A1BA7C87FE9B}" srcOrd="2" destOrd="0" parTransId="{9709CAE3-9BE2-804B-863F-74D069917B9B}" sibTransId="{9A0E5CC4-68ED-C94C-BFB1-57A027DF5165}"/>
    <dgm:cxn modelId="{F520B821-F48C-4CEA-B91E-4EC5FAE35AD1}" type="presOf" srcId="{FF6CC881-E8E9-7E4E-A512-4DD4A674B2BC}" destId="{F09DCAE0-EA68-1341-BC7D-DC98A8BBE0EC}" srcOrd="0" destOrd="0" presId="urn:microsoft.com/office/officeart/2009/3/layout/IncreasingArrowsProcess"/>
    <dgm:cxn modelId="{CC313597-FB6E-464A-A8B8-2514D751F8FB}" srcId="{FF6CC881-E8E9-7E4E-A512-4DD4A674B2BC}" destId="{8915A65D-6D37-504A-8FE9-4BBF8F5FA984}" srcOrd="0" destOrd="0" parTransId="{95D3E77F-6E29-3F48-8A14-8BB840275C0B}" sibTransId="{0DECC8FE-8C3E-ED4A-BC9C-53156A076499}"/>
    <dgm:cxn modelId="{01FD5FA4-6C8D-4ABC-94DB-8BA9DE53B6ED}" type="presOf" srcId="{03BD7E15-0396-7849-8B20-BB2044FF14FB}" destId="{DCE55517-788B-4440-BFD9-4E573755EB14}" srcOrd="0" destOrd="1" presId="urn:microsoft.com/office/officeart/2009/3/layout/IncreasingArrowsProcess"/>
    <dgm:cxn modelId="{A9FDEA6F-4A94-4521-8FCF-5E214030F698}" type="presOf" srcId="{AE3FEB37-E868-AE40-98DD-903C0843E0E3}" destId="{1A0A58F6-5820-CF4A-BC6B-7554B0C8F6A3}" srcOrd="0" destOrd="0" presId="urn:microsoft.com/office/officeart/2009/3/layout/IncreasingArrowsProcess"/>
    <dgm:cxn modelId="{85937940-8A86-1F4B-89FE-11246322011F}" srcId="{22CFE753-E91F-544D-BA4F-82C854455F1A}" destId="{AE3FEB37-E868-AE40-98DD-903C0843E0E3}" srcOrd="1" destOrd="0" parTransId="{B32D692A-DE29-A54F-B240-5532591C6F85}" sibTransId="{E0C2BBD2-3037-4548-A393-AA9622CE515A}"/>
    <dgm:cxn modelId="{C514B5DB-BD02-8A42-BDC4-975C3D0DEB0C}" srcId="{AE3FEB37-E868-AE40-98DD-903C0843E0E3}" destId="{9D384482-46C0-0F42-BB26-C762771A29D6}" srcOrd="0" destOrd="0" parTransId="{30839525-E65C-8541-B9D6-ED1A107FFA68}" sibTransId="{B9C5F25E-A079-2D4F-BD8F-6002926C4401}"/>
    <dgm:cxn modelId="{3CEBEB5B-DAD7-450C-919F-ABBAAB99A53C}" type="presOf" srcId="{3BD926EF-F1B3-9742-87C9-A1BA7C87FE9B}" destId="{2A64C254-0AB5-9349-BCB6-48D255192B50}" srcOrd="0" destOrd="0" presId="urn:microsoft.com/office/officeart/2009/3/layout/IncreasingArrowsProcess"/>
    <dgm:cxn modelId="{B70ED1E9-98D1-CF49-B623-801081161FD8}" srcId="{22CFE753-E91F-544D-BA4F-82C854455F1A}" destId="{FF6CC881-E8E9-7E4E-A512-4DD4A674B2BC}" srcOrd="3" destOrd="0" parTransId="{72DE9B15-BAE8-9D4D-A29A-99387CBC100D}" sibTransId="{2EF5CD38-64BF-CC43-9A18-EEFB79B78B55}"/>
    <dgm:cxn modelId="{AB0271D0-B87A-4DEB-A8F5-84E4669E8163}" type="presOf" srcId="{AD90A397-EA07-824F-85FD-89AEF896C54E}" destId="{9B10D228-E9EF-0F4D-8B35-99D52ED48FE2}" srcOrd="0" destOrd="1" presId="urn:microsoft.com/office/officeart/2009/3/layout/IncreasingArrowsProcess"/>
    <dgm:cxn modelId="{A9AAA7BB-1B67-BA46-8A33-3E8F263C85AC}" srcId="{6EE089FA-4BBC-2148-9EDB-496477F61A0D}" destId="{C44F19A6-4D64-0D48-A8DB-8112FD6C25DB}" srcOrd="1" destOrd="0" parTransId="{EE0CCDD8-57CD-8548-BFE4-9EEAB537BDA5}" sibTransId="{45B16BD9-4E1F-7A4C-8B0B-85F1B06F1F24}"/>
    <dgm:cxn modelId="{469B7D92-A306-0C49-88BD-CE672F776C00}" srcId="{AE3FEB37-E868-AE40-98DD-903C0843E0E3}" destId="{AD90A397-EA07-824F-85FD-89AEF896C54E}" srcOrd="1" destOrd="0" parTransId="{9F473856-1A9F-0248-9EE2-A053919994CA}" sibTransId="{CF56662D-0DF2-CA4B-8759-1E9F90A90263}"/>
    <dgm:cxn modelId="{7D40EB34-9D87-D24C-A4C8-665E7710DBD4}" srcId="{6EE089FA-4BBC-2148-9EDB-496477F61A0D}" destId="{7D212B30-D90E-924D-9244-1A72BA292584}" srcOrd="0" destOrd="0" parTransId="{ED00956F-C344-8A4E-AA9E-284BBB934463}" sibTransId="{BB6757A7-5070-3E48-9656-CACE8A3FCC9F}"/>
    <dgm:cxn modelId="{AC45D8D7-2D33-4480-87F9-1C21C9AE6BF4}" type="presParOf" srcId="{F8FE0BDC-D156-3340-9FBF-11A527C16EDE}" destId="{E5F4AE8E-F4BB-1248-892F-3F11BAE01975}" srcOrd="0" destOrd="0" presId="urn:microsoft.com/office/officeart/2009/3/layout/IncreasingArrowsProcess"/>
    <dgm:cxn modelId="{3937A90F-C753-48A4-B650-0A28A8B93565}" type="presParOf" srcId="{F8FE0BDC-D156-3340-9FBF-11A527C16EDE}" destId="{E677EE0E-0572-6344-A075-6E7E03637D37}" srcOrd="1" destOrd="0" presId="urn:microsoft.com/office/officeart/2009/3/layout/IncreasingArrowsProcess"/>
    <dgm:cxn modelId="{7E4666C3-46B7-4B9A-BA0F-3F8EDC889E5D}" type="presParOf" srcId="{F8FE0BDC-D156-3340-9FBF-11A527C16EDE}" destId="{1A0A58F6-5820-CF4A-BC6B-7554B0C8F6A3}" srcOrd="2" destOrd="0" presId="urn:microsoft.com/office/officeart/2009/3/layout/IncreasingArrowsProcess"/>
    <dgm:cxn modelId="{5984ECAC-E6CE-4362-9999-B34BC6EE24F2}" type="presParOf" srcId="{F8FE0BDC-D156-3340-9FBF-11A527C16EDE}" destId="{9B10D228-E9EF-0F4D-8B35-99D52ED48FE2}" srcOrd="3" destOrd="0" presId="urn:microsoft.com/office/officeart/2009/3/layout/IncreasingArrowsProcess"/>
    <dgm:cxn modelId="{8C6A356D-5543-414A-9C8D-19F617273E71}" type="presParOf" srcId="{F8FE0BDC-D156-3340-9FBF-11A527C16EDE}" destId="{2A64C254-0AB5-9349-BCB6-48D255192B50}" srcOrd="4" destOrd="0" presId="urn:microsoft.com/office/officeart/2009/3/layout/IncreasingArrowsProcess"/>
    <dgm:cxn modelId="{AE5652CA-6999-4BE4-B3AC-A3905F0A78DB}" type="presParOf" srcId="{F8FE0BDC-D156-3340-9FBF-11A527C16EDE}" destId="{DCE55517-788B-4440-BFD9-4E573755EB14}" srcOrd="5" destOrd="0" presId="urn:microsoft.com/office/officeart/2009/3/layout/IncreasingArrowsProcess"/>
    <dgm:cxn modelId="{7E0D74FD-4850-406B-AE31-4DD2F017B22D}" type="presParOf" srcId="{F8FE0BDC-D156-3340-9FBF-11A527C16EDE}" destId="{F09DCAE0-EA68-1341-BC7D-DC98A8BBE0EC}" srcOrd="6" destOrd="0" presId="urn:microsoft.com/office/officeart/2009/3/layout/IncreasingArrowsProcess"/>
    <dgm:cxn modelId="{D1FBC306-DD4D-485E-9257-8C051D8C41A2}" type="presParOf" srcId="{F8FE0BDC-D156-3340-9FBF-11A527C16EDE}" destId="{84B143BE-95AE-2D47-B13F-84E02C95852A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C5EFF-E722-A147-AB13-A1241F9691B6}">
      <dsp:nvSpPr>
        <dsp:cNvPr id="0" name=""/>
        <dsp:cNvSpPr/>
      </dsp:nvSpPr>
      <dsp:spPr>
        <a:xfrm>
          <a:off x="2046" y="473943"/>
          <a:ext cx="1821284" cy="72851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Registrasi untuk mendapatkan login PUPNS</a:t>
          </a:r>
          <a:endParaRPr lang="en-US" sz="1300" b="1" kern="1200" dirty="0"/>
        </a:p>
      </dsp:txBody>
      <dsp:txXfrm>
        <a:off x="366303" y="473943"/>
        <a:ext cx="1092771" cy="728513"/>
      </dsp:txXfrm>
    </dsp:sp>
    <dsp:sp modelId="{AEE497B6-3310-418E-A299-2CC83A4025BD}">
      <dsp:nvSpPr>
        <dsp:cNvPr id="0" name=""/>
        <dsp:cNvSpPr/>
      </dsp:nvSpPr>
      <dsp:spPr>
        <a:xfrm>
          <a:off x="1641202" y="473943"/>
          <a:ext cx="1821284" cy="72851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6561"/>
                <a:satOff val="-1098"/>
                <a:lumOff val="640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Entri form PUPNS</a:t>
          </a:r>
          <a:endParaRPr lang="en-US" sz="1300" b="1" kern="1200" dirty="0"/>
        </a:p>
      </dsp:txBody>
      <dsp:txXfrm>
        <a:off x="2005459" y="473943"/>
        <a:ext cx="1092771" cy="728513"/>
      </dsp:txXfrm>
    </dsp:sp>
    <dsp:sp modelId="{3B8C1659-685A-FA45-B203-620C99F205CA}">
      <dsp:nvSpPr>
        <dsp:cNvPr id="0" name=""/>
        <dsp:cNvSpPr/>
      </dsp:nvSpPr>
      <dsp:spPr>
        <a:xfrm>
          <a:off x="3280357" y="473943"/>
          <a:ext cx="1821284" cy="72851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Verifikator SKPD</a:t>
          </a:r>
          <a:endParaRPr lang="en-US" sz="1300" b="1" kern="1200" dirty="0"/>
        </a:p>
      </dsp:txBody>
      <dsp:txXfrm>
        <a:off x="3644614" y="473943"/>
        <a:ext cx="1092771" cy="728513"/>
      </dsp:txXfrm>
    </dsp:sp>
    <dsp:sp modelId="{4528BA59-7BC7-9841-B56E-9BDFFFCB7132}">
      <dsp:nvSpPr>
        <dsp:cNvPr id="0" name=""/>
        <dsp:cNvSpPr/>
      </dsp:nvSpPr>
      <dsp:spPr>
        <a:xfrm>
          <a:off x="4919513" y="473943"/>
          <a:ext cx="1821284" cy="72851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9684"/>
                <a:satOff val="-3294"/>
                <a:lumOff val="1921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Verifikator BKD / Biro Kepeg Instansi</a:t>
          </a:r>
          <a:r>
            <a:rPr lang="en-US" sz="1300" b="1" kern="1200" dirty="0" smtClean="0"/>
            <a:t> </a:t>
          </a:r>
          <a:endParaRPr lang="en-US" sz="1300" b="1" kern="1200" dirty="0"/>
        </a:p>
      </dsp:txBody>
      <dsp:txXfrm>
        <a:off x="5283770" y="473943"/>
        <a:ext cx="1092771" cy="728513"/>
      </dsp:txXfrm>
    </dsp:sp>
    <dsp:sp modelId="{B695541C-6844-904B-AB8C-A494FBD0C903}">
      <dsp:nvSpPr>
        <dsp:cNvPr id="0" name=""/>
        <dsp:cNvSpPr/>
      </dsp:nvSpPr>
      <dsp:spPr>
        <a:xfrm>
          <a:off x="6558669" y="473943"/>
          <a:ext cx="1821284" cy="72851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Verifikator BKN Pusat / Kanreg</a:t>
          </a:r>
          <a:endParaRPr lang="en-US" sz="1300" b="1" kern="1200" dirty="0"/>
        </a:p>
      </dsp:txBody>
      <dsp:txXfrm>
        <a:off x="6922926" y="473943"/>
        <a:ext cx="1092771" cy="728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40DE4-B2AC-4542-B6BC-627F6FFA0E3F}">
      <dsp:nvSpPr>
        <dsp:cNvPr id="0" name=""/>
        <dsp:cNvSpPr/>
      </dsp:nvSpPr>
      <dsp:spPr>
        <a:xfrm>
          <a:off x="3048000" y="810921"/>
          <a:ext cx="2525650" cy="219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84"/>
              </a:lnTo>
              <a:lnTo>
                <a:pt x="2525650" y="109584"/>
              </a:lnTo>
              <a:lnTo>
                <a:pt x="2525650" y="219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8E5D6-FBBD-491A-A27B-6F03A5E73773}">
      <dsp:nvSpPr>
        <dsp:cNvPr id="0" name=""/>
        <dsp:cNvSpPr/>
      </dsp:nvSpPr>
      <dsp:spPr>
        <a:xfrm>
          <a:off x="3048000" y="810921"/>
          <a:ext cx="1262825" cy="219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84"/>
              </a:lnTo>
              <a:lnTo>
                <a:pt x="1262825" y="109584"/>
              </a:lnTo>
              <a:lnTo>
                <a:pt x="1262825" y="219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C5231-5170-4FAC-B8B5-15903B86D174}">
      <dsp:nvSpPr>
        <dsp:cNvPr id="0" name=""/>
        <dsp:cNvSpPr/>
      </dsp:nvSpPr>
      <dsp:spPr>
        <a:xfrm>
          <a:off x="3048000" y="810921"/>
          <a:ext cx="193306" cy="21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267"/>
              </a:lnTo>
              <a:lnTo>
                <a:pt x="193306" y="102267"/>
              </a:lnTo>
              <a:lnTo>
                <a:pt x="193306" y="211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53C88-D25A-4FF6-9DBF-C679C8A9AF68}">
      <dsp:nvSpPr>
        <dsp:cNvPr id="0" name=""/>
        <dsp:cNvSpPr/>
      </dsp:nvSpPr>
      <dsp:spPr>
        <a:xfrm>
          <a:off x="1785174" y="810921"/>
          <a:ext cx="1262825" cy="219168"/>
        </a:xfrm>
        <a:custGeom>
          <a:avLst/>
          <a:gdLst/>
          <a:ahLst/>
          <a:cxnLst/>
          <a:rect l="0" t="0" r="0" b="0"/>
          <a:pathLst>
            <a:path>
              <a:moveTo>
                <a:pt x="1262825" y="0"/>
              </a:moveTo>
              <a:lnTo>
                <a:pt x="1262825" y="109584"/>
              </a:lnTo>
              <a:lnTo>
                <a:pt x="0" y="109584"/>
              </a:lnTo>
              <a:lnTo>
                <a:pt x="0" y="219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56AD8-6DF8-4EA6-A109-7B15A61156CF}">
      <dsp:nvSpPr>
        <dsp:cNvPr id="0" name=""/>
        <dsp:cNvSpPr/>
      </dsp:nvSpPr>
      <dsp:spPr>
        <a:xfrm>
          <a:off x="104886" y="1551917"/>
          <a:ext cx="156548" cy="1962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075"/>
              </a:lnTo>
              <a:lnTo>
                <a:pt x="156548" y="1962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E297E-9F48-46BF-B887-CF973349D69F}">
      <dsp:nvSpPr>
        <dsp:cNvPr id="0" name=""/>
        <dsp:cNvSpPr/>
      </dsp:nvSpPr>
      <dsp:spPr>
        <a:xfrm>
          <a:off x="104886" y="1551917"/>
          <a:ext cx="156548" cy="1221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078"/>
              </a:lnTo>
              <a:lnTo>
                <a:pt x="156548" y="12210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BCF9B-000B-404D-A479-B249BA15B518}">
      <dsp:nvSpPr>
        <dsp:cNvPr id="0" name=""/>
        <dsp:cNvSpPr/>
      </dsp:nvSpPr>
      <dsp:spPr>
        <a:xfrm>
          <a:off x="104886" y="1551917"/>
          <a:ext cx="156548" cy="48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082"/>
              </a:lnTo>
              <a:lnTo>
                <a:pt x="156548" y="480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DC52B-DE03-4596-BEBC-58209BAEC752}">
      <dsp:nvSpPr>
        <dsp:cNvPr id="0" name=""/>
        <dsp:cNvSpPr/>
      </dsp:nvSpPr>
      <dsp:spPr>
        <a:xfrm>
          <a:off x="522349" y="810921"/>
          <a:ext cx="2525650" cy="219168"/>
        </a:xfrm>
        <a:custGeom>
          <a:avLst/>
          <a:gdLst/>
          <a:ahLst/>
          <a:cxnLst/>
          <a:rect l="0" t="0" r="0" b="0"/>
          <a:pathLst>
            <a:path>
              <a:moveTo>
                <a:pt x="2525650" y="0"/>
              </a:moveTo>
              <a:lnTo>
                <a:pt x="2525650" y="109584"/>
              </a:lnTo>
              <a:lnTo>
                <a:pt x="0" y="109584"/>
              </a:lnTo>
              <a:lnTo>
                <a:pt x="0" y="219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CE396-DC9F-4887-B2E4-91EBB6F61C3C}">
      <dsp:nvSpPr>
        <dsp:cNvPr id="0" name=""/>
        <dsp:cNvSpPr/>
      </dsp:nvSpPr>
      <dsp:spPr>
        <a:xfrm>
          <a:off x="2526171" y="289092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Admin PUPNS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2526171" y="289092"/>
        <a:ext cx="1043657" cy="521828"/>
      </dsp:txXfrm>
    </dsp:sp>
    <dsp:sp modelId="{C96B4D01-5274-4BB7-9679-859FAC8320BA}">
      <dsp:nvSpPr>
        <dsp:cNvPr id="0" name=""/>
        <dsp:cNvSpPr/>
      </dsp:nvSpPr>
      <dsp:spPr>
        <a:xfrm>
          <a:off x="520" y="1030089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Setting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520" y="1030089"/>
        <a:ext cx="1043657" cy="521828"/>
      </dsp:txXfrm>
    </dsp:sp>
    <dsp:sp modelId="{C0004055-FE76-4F9F-AA6C-4179D9DC8540}">
      <dsp:nvSpPr>
        <dsp:cNvPr id="0" name=""/>
        <dsp:cNvSpPr/>
      </dsp:nvSpPr>
      <dsp:spPr>
        <a:xfrm>
          <a:off x="261435" y="1771085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User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261435" y="1771085"/>
        <a:ext cx="1043657" cy="521828"/>
      </dsp:txXfrm>
    </dsp:sp>
    <dsp:sp modelId="{4E608C13-66A0-442A-98E8-35F1BEE6F15E}">
      <dsp:nvSpPr>
        <dsp:cNvPr id="0" name=""/>
        <dsp:cNvSpPr/>
      </dsp:nvSpPr>
      <dsp:spPr>
        <a:xfrm>
          <a:off x="261435" y="2512082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Levelisasi Kewenangan Verifikasi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261435" y="2512082"/>
        <a:ext cx="1043657" cy="521828"/>
      </dsp:txXfrm>
    </dsp:sp>
    <dsp:sp modelId="{AEC4C11B-9F64-4990-A1EE-64BA30CEDED7}">
      <dsp:nvSpPr>
        <dsp:cNvPr id="0" name=""/>
        <dsp:cNvSpPr/>
      </dsp:nvSpPr>
      <dsp:spPr>
        <a:xfrm>
          <a:off x="261435" y="3253078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Digital Signature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261435" y="3253078"/>
        <a:ext cx="1043657" cy="521828"/>
      </dsp:txXfrm>
    </dsp:sp>
    <dsp:sp modelId="{8E149375-9B44-4D07-B0DB-A14BBD8D1DE3}">
      <dsp:nvSpPr>
        <dsp:cNvPr id="0" name=""/>
        <dsp:cNvSpPr/>
      </dsp:nvSpPr>
      <dsp:spPr>
        <a:xfrm>
          <a:off x="1263346" y="1030089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Update Unor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1263346" y="1030089"/>
        <a:ext cx="1043657" cy="521828"/>
      </dsp:txXfrm>
    </dsp:sp>
    <dsp:sp modelId="{0A42C53E-1D49-4A0A-8C5A-2C8B5C9B203B}">
      <dsp:nvSpPr>
        <dsp:cNvPr id="0" name=""/>
        <dsp:cNvSpPr/>
      </dsp:nvSpPr>
      <dsp:spPr>
        <a:xfrm>
          <a:off x="2719477" y="1022773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Download Data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2719477" y="1022773"/>
        <a:ext cx="1043657" cy="521828"/>
      </dsp:txXfrm>
    </dsp:sp>
    <dsp:sp modelId="{696BA6F6-E713-402D-8290-9AF81C4D5865}">
      <dsp:nvSpPr>
        <dsp:cNvPr id="0" name=""/>
        <dsp:cNvSpPr/>
      </dsp:nvSpPr>
      <dsp:spPr>
        <a:xfrm>
          <a:off x="3788996" y="1030089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Statistik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3788996" y="1030089"/>
        <a:ext cx="1043657" cy="521828"/>
      </dsp:txXfrm>
    </dsp:sp>
    <dsp:sp modelId="{2D6FEF11-AF91-4AF3-AB59-F9F5C2A1E801}">
      <dsp:nvSpPr>
        <dsp:cNvPr id="0" name=""/>
        <dsp:cNvSpPr/>
      </dsp:nvSpPr>
      <dsp:spPr>
        <a:xfrm>
          <a:off x="5051821" y="1030089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Laporan dan Monitoring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5051821" y="1030089"/>
        <a:ext cx="1043657" cy="521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4AE8E-F4BB-1248-892F-3F11BAE01975}">
      <dsp:nvSpPr>
        <dsp:cNvPr id="0" name=""/>
        <dsp:cNvSpPr/>
      </dsp:nvSpPr>
      <dsp:spPr>
        <a:xfrm>
          <a:off x="0" y="0"/>
          <a:ext cx="6096000" cy="8874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8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BKN </a:t>
          </a:r>
          <a:r>
            <a:rPr lang="en-US" sz="1700" kern="1200" dirty="0" err="1" smtClean="0"/>
            <a:t>Pusat</a:t>
          </a:r>
          <a:endParaRPr lang="en-US" sz="1700" kern="1200" dirty="0"/>
        </a:p>
      </dsp:txBody>
      <dsp:txXfrm>
        <a:off x="0" y="221871"/>
        <a:ext cx="5874129" cy="443743"/>
      </dsp:txXfrm>
    </dsp:sp>
    <dsp:sp modelId="{E677EE0E-0572-6344-A075-6E7E03637D37}">
      <dsp:nvSpPr>
        <dsp:cNvPr id="0" name=""/>
        <dsp:cNvSpPr/>
      </dsp:nvSpPr>
      <dsp:spPr>
        <a:xfrm>
          <a:off x="0" y="569684"/>
          <a:ext cx="1405128" cy="6388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Authentication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Verification</a:t>
          </a:r>
          <a:endParaRPr lang="en-US" sz="1400" kern="1200" dirty="0"/>
        </a:p>
      </dsp:txBody>
      <dsp:txXfrm>
        <a:off x="0" y="569684"/>
        <a:ext cx="1405128" cy="638854"/>
      </dsp:txXfrm>
    </dsp:sp>
    <dsp:sp modelId="{1A0A58F6-5820-CF4A-BC6B-7554B0C8F6A3}">
      <dsp:nvSpPr>
        <dsp:cNvPr id="0" name=""/>
        <dsp:cNvSpPr/>
      </dsp:nvSpPr>
      <dsp:spPr>
        <a:xfrm>
          <a:off x="1405127" y="840708"/>
          <a:ext cx="4690872" cy="8874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8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BKN </a:t>
          </a:r>
          <a:r>
            <a:rPr lang="en-US" sz="1700" kern="1200" dirty="0" err="1" smtClean="0"/>
            <a:t>Kanreg</a:t>
          </a:r>
          <a:endParaRPr lang="en-US" sz="1700" kern="1200" dirty="0"/>
        </a:p>
      </dsp:txBody>
      <dsp:txXfrm>
        <a:off x="1405127" y="1062579"/>
        <a:ext cx="4469001" cy="443743"/>
      </dsp:txXfrm>
    </dsp:sp>
    <dsp:sp modelId="{9B10D228-E9EF-0F4D-8B35-99D52ED48FE2}">
      <dsp:nvSpPr>
        <dsp:cNvPr id="0" name=""/>
        <dsp:cNvSpPr/>
      </dsp:nvSpPr>
      <dsp:spPr>
        <a:xfrm>
          <a:off x="1405127" y="1513949"/>
          <a:ext cx="1405128" cy="6462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Authentication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Verification</a:t>
          </a:r>
          <a:endParaRPr lang="en-US" sz="1400" kern="1200" dirty="0"/>
        </a:p>
      </dsp:txBody>
      <dsp:txXfrm>
        <a:off x="1405127" y="1513949"/>
        <a:ext cx="1405128" cy="646294"/>
      </dsp:txXfrm>
    </dsp:sp>
    <dsp:sp modelId="{2A64C254-0AB5-9349-BCB6-48D255192B50}">
      <dsp:nvSpPr>
        <dsp:cNvPr id="0" name=""/>
        <dsp:cNvSpPr/>
      </dsp:nvSpPr>
      <dsp:spPr>
        <a:xfrm>
          <a:off x="2810255" y="1704804"/>
          <a:ext cx="3285744" cy="8874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8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Instansi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Pusat</a:t>
          </a:r>
          <a:r>
            <a:rPr lang="en-US" sz="1700" kern="1200" dirty="0" smtClean="0"/>
            <a:t>/Daerah</a:t>
          </a:r>
          <a:endParaRPr lang="en-US" sz="1700" kern="1200" dirty="0"/>
        </a:p>
      </dsp:txBody>
      <dsp:txXfrm>
        <a:off x="2810255" y="1926675"/>
        <a:ext cx="3063873" cy="443743"/>
      </dsp:txXfrm>
    </dsp:sp>
    <dsp:sp modelId="{DCE55517-788B-4440-BFD9-4E573755EB14}">
      <dsp:nvSpPr>
        <dsp:cNvPr id="0" name=""/>
        <dsp:cNvSpPr/>
      </dsp:nvSpPr>
      <dsp:spPr>
        <a:xfrm>
          <a:off x="2810255" y="2277717"/>
          <a:ext cx="1405128" cy="818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Authentication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Verification</a:t>
          </a:r>
          <a:endParaRPr lang="en-US" sz="1400" kern="1200" dirty="0"/>
        </a:p>
      </dsp:txBody>
      <dsp:txXfrm>
        <a:off x="2810255" y="2277717"/>
        <a:ext cx="1405128" cy="818633"/>
      </dsp:txXfrm>
    </dsp:sp>
    <dsp:sp modelId="{F09DCAE0-EA68-1341-BC7D-DC98A8BBE0EC}">
      <dsp:nvSpPr>
        <dsp:cNvPr id="0" name=""/>
        <dsp:cNvSpPr/>
      </dsp:nvSpPr>
      <dsp:spPr>
        <a:xfrm>
          <a:off x="4215384" y="2520276"/>
          <a:ext cx="1880616" cy="8874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8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PNS</a:t>
          </a:r>
          <a:endParaRPr lang="en-US" sz="1700" kern="1200" dirty="0"/>
        </a:p>
      </dsp:txBody>
      <dsp:txXfrm>
        <a:off x="4215384" y="2742147"/>
        <a:ext cx="1658745" cy="443743"/>
      </dsp:txXfrm>
    </dsp:sp>
    <dsp:sp modelId="{84B143BE-95AE-2D47-B13F-84E02C95852A}">
      <dsp:nvSpPr>
        <dsp:cNvPr id="0" name=""/>
        <dsp:cNvSpPr/>
      </dsp:nvSpPr>
      <dsp:spPr>
        <a:xfrm>
          <a:off x="4230867" y="3060354"/>
          <a:ext cx="1417929" cy="5800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Update Data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Entry Data</a:t>
          </a:r>
          <a:endParaRPr lang="en-US" sz="1400" kern="1200" dirty="0"/>
        </a:p>
      </dsp:txBody>
      <dsp:txXfrm>
        <a:off x="4230867" y="3060354"/>
        <a:ext cx="1417929" cy="580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D57E81-61D4-4C05-9450-D89B68BED36D}" type="datetimeFigureOut">
              <a:rPr lang="id-ID"/>
              <a:pPr/>
              <a:t>03/07/2015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3251AE-27CA-4812-A018-5AAB239E7AE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6312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88E24B-D49C-4DFD-8A74-6030868BD5B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2DEEA-1380-49FB-A233-F1B33AA0587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0BE7-AACB-4406-B672-DC6409DB42A1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485AE4-8A51-4503-BED9-685B9E97ED0D}" type="datetimeFigureOut">
              <a:rPr lang="en-US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4EA78-7ECF-4991-BEB9-B1A36C684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938E0D-1E26-44C1-A7B9-A3E115CF4010}" type="datetimeFigureOut">
              <a:rPr lang="en-US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64E1-AD32-42C5-9312-A82AC9A32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245DEC-42A1-4A52-9902-085F2E75B134}" type="datetimeFigureOut">
              <a:rPr lang="en-US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5BEF6-87B5-4FB5-9215-C321E0AC8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F8B7AB-DD33-46DF-B64B-1FC3D79682B4}" type="datetimeFigureOut">
              <a:rPr lang="en-US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AB135-98C4-4AF7-A9A6-672E23F11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6C3FD-D47C-421F-BE36-E7F12CAA38A9}" type="datetimeFigureOut">
              <a:rPr lang="en-US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5CD84-BA70-4560-893A-BB962921F1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51686-DF7C-42F8-A3BF-922FA67E2ADB}" type="datetimeFigureOut">
              <a:rPr lang="en-US"/>
              <a:pPr/>
              <a:t>7/3/2015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92DD7-6623-4005-A6B9-A4C19A1C4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D0719-BB08-40B7-90C2-0C66A1F19C18}" type="datetimeFigureOut">
              <a:rPr lang="en-US"/>
              <a:pPr/>
              <a:t>7/3/2015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5C811-0D49-433E-8926-FED7B5552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12C25E-E8DC-45F4-B1E8-108566A2541A}" type="datetimeFigureOut">
              <a:rPr lang="en-US"/>
              <a:pPr/>
              <a:t>7/3/2015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EA1A3-366F-4BA5-A647-6FF6AC7AC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5C8EA-1CCB-4C25-A8CF-F50567C5DA32}" type="datetimeFigureOut">
              <a:rPr lang="en-US"/>
              <a:pPr/>
              <a:t>7/3/2015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E013A-4432-4C72-87DB-501CE36B8F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C489C-FDD6-42A2-823A-D8DA64982802}" type="datetimeFigureOut">
              <a:rPr lang="en-US"/>
              <a:pPr/>
              <a:t>7/3/2015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EB684-E091-4C3F-A76A-EFBB66ACF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43A29-2C10-49D5-B8DC-4A1B14078257}" type="datetimeFigureOut">
              <a:rPr lang="en-US"/>
              <a:pPr/>
              <a:t>7/3/2015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A70B1-E942-45D4-994D-584131823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86D6CB0-F2C6-4361-BFF9-84F90912CC3A}" type="datetimeFigureOut">
              <a:rPr lang="en-US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C24B011-80D6-47BF-AEBA-23F367BB0A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903538"/>
            <a:ext cx="9144000" cy="3578225"/>
          </a:xfrm>
          <a:prstGeom prst="rect">
            <a:avLst/>
          </a:prstGeom>
          <a:solidFill>
            <a:srgbClr val="DCE6F2">
              <a:alpha val="83136"/>
            </a:srgbClr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id-ID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4338" name="Picture 19" descr="checklis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425" y="3389313"/>
            <a:ext cx="12192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6786563" y="4338638"/>
            <a:ext cx="2214562" cy="2143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928813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marL="1793875" eaLnBrk="1" hangingPunct="1"/>
            <a:r>
              <a:rPr lang="id-ID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SISTEM PENDATAAN ULANG PNS ELEKTRONIK </a:t>
            </a:r>
            <a:br>
              <a:rPr lang="id-ID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id-ID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4839" y="4266750"/>
            <a:ext cx="3584351" cy="31346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d-ID" sz="1400" b="1" dirty="0">
                <a:latin typeface="+mn-lt"/>
                <a:ea typeface="+mn-ea"/>
                <a:cs typeface="Arial" charset="0"/>
              </a:rPr>
              <a:t>Pendataan Ulang P</a:t>
            </a:r>
            <a:r>
              <a:rPr lang="en-AU" sz="1400" b="1" dirty="0" err="1">
                <a:latin typeface="+mn-lt"/>
                <a:ea typeface="+mn-ea"/>
                <a:cs typeface="Arial" charset="0"/>
              </a:rPr>
              <a:t>egawai</a:t>
            </a:r>
            <a:r>
              <a:rPr lang="en-AU" sz="1400" b="1" dirty="0">
                <a:latin typeface="+mn-lt"/>
                <a:ea typeface="+mn-ea"/>
                <a:cs typeface="Arial" charset="0"/>
              </a:rPr>
              <a:t> </a:t>
            </a:r>
            <a:r>
              <a:rPr lang="id-ID" sz="1400" b="1" dirty="0">
                <a:latin typeface="+mn-lt"/>
                <a:ea typeface="+mn-ea"/>
                <a:cs typeface="Arial" charset="0"/>
              </a:rPr>
              <a:t>N</a:t>
            </a:r>
            <a:r>
              <a:rPr lang="en-AU" sz="1400" b="1" dirty="0" err="1">
                <a:latin typeface="+mn-lt"/>
                <a:ea typeface="+mn-ea"/>
                <a:cs typeface="Arial" charset="0"/>
              </a:rPr>
              <a:t>egeri</a:t>
            </a:r>
            <a:r>
              <a:rPr lang="en-AU" sz="1400" b="1" dirty="0">
                <a:latin typeface="+mn-lt"/>
                <a:ea typeface="+mn-ea"/>
                <a:cs typeface="Arial" charset="0"/>
              </a:rPr>
              <a:t> </a:t>
            </a:r>
            <a:r>
              <a:rPr lang="id-ID" sz="1400" b="1" dirty="0">
                <a:latin typeface="+mn-lt"/>
                <a:ea typeface="+mn-ea"/>
                <a:cs typeface="Arial" charset="0"/>
              </a:rPr>
              <a:t>S</a:t>
            </a:r>
            <a:r>
              <a:rPr lang="en-AU" sz="1400" b="1" dirty="0" err="1">
                <a:latin typeface="+mn-lt"/>
                <a:ea typeface="+mn-ea"/>
                <a:cs typeface="Arial" charset="0"/>
              </a:rPr>
              <a:t>ipil</a:t>
            </a:r>
            <a:r>
              <a:rPr lang="id-ID" sz="1400" b="1" dirty="0">
                <a:latin typeface="+mn-lt"/>
                <a:ea typeface="+mn-ea"/>
                <a:cs typeface="Arial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884" y="3237833"/>
            <a:ext cx="575094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id-ID" sz="6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  </a:t>
            </a:r>
            <a:r>
              <a:rPr lang="id-ID" sz="80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  <a:ea typeface="+mn-ea"/>
                <a:cs typeface="Aharoni" pitchFamily="2" charset="-79"/>
              </a:rPr>
              <a:t>PUPNS</a:t>
            </a:r>
            <a:r>
              <a:rPr lang="id-ID" sz="6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lang="id-ID" sz="80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20</a:t>
            </a:r>
            <a:r>
              <a:rPr lang="en-AU" sz="80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  5</a:t>
            </a:r>
            <a:endParaRPr lang="id-ID" sz="6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19977043">
            <a:off x="619705" y="3046506"/>
            <a:ext cx="121347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id-ID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5918" y="4643446"/>
            <a:ext cx="1857388" cy="70788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Arial" charset="0"/>
              </a:rPr>
              <a:t>BKN-RI </a:t>
            </a:r>
          </a:p>
        </p:txBody>
      </p:sp>
      <p:pic>
        <p:nvPicPr>
          <p:cNvPr id="14347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648"/>
          <a:stretch>
            <a:fillRect/>
          </a:stretch>
        </p:blipFill>
        <p:spPr bwMode="auto">
          <a:xfrm>
            <a:off x="7000875" y="4695825"/>
            <a:ext cx="15589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9"/>
          <p:cNvSpPr>
            <a:spLocks noChangeArrowheads="1"/>
          </p:cNvSpPr>
          <p:nvPr/>
        </p:nvSpPr>
        <p:spPr bwMode="auto">
          <a:xfrm>
            <a:off x="5643563" y="4976813"/>
            <a:ext cx="2071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60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Pastikan Anda Mendaftar !</a:t>
            </a:r>
          </a:p>
        </p:txBody>
      </p:sp>
      <p:sp>
        <p:nvSpPr>
          <p:cNvPr id="14349" name="AutoShape 2" descr="data:image/jpeg;base64,/9j/4AAQSkZJRgABAQAAAQABAAD/2wCEAAkGBxQTEhUUExIWFhUXGB8ZGBgWGBwdHBogHBwcGxkdIRsgHiggHiQlHiAgJTIhJiktLi4vGiAzODMtNygtLisBCgoKDg0OGxAQGywkICYsLCwuLDQvLS8tNC8sLCwsMjQtLCwsLC00NywsLy0tLC8sLCwsLCwsLCwsLCwsLCwsLP/AABEIAOsA1wMBEQACEQEDEQH/xAAcAAABBQEBAQAAAAAAAAAAAAAAAwQFBgcCAQj/xABIEAACAQMCBAMFBQMICQMFAAABAgMEERIAIQUTIjEGQVEHFDJhcSNCUoGRM3KhFSRDU2JjgpIWNURzg6Kxs8E0dNFVhJPh8P/EABoBAQADAQEBAAAAAAAAAAAAAAACAwQFAQb/xABBEQABAwIDBQYEAwYEBgMAAAABAAIRAyESMUEEUWGB8CJxkaGxwQUT0eEyQvEUI1JigqJykrLiBhUzQ1PCFpPS/9oADAMBAAIRAxEAPwDcdERoiifE/H46KAzSAseyIu7SNYkKB9AST5AE+WvCQLlAJXXheulnpIJplVZJUEhVb2UP1KN97hSAfnft20BlFKa9RGiI0RGiI0RGiI0RGiI0RGiI0RGiI0RGiI0RGiI0RGiI0RGiKq8L8XhuJVHDplCyx2eFh2kQqrH/ABLc/UA+miK1aIjREaIjRFkvj+uMs1c/3aOneKP/AHjxcyVvqAY1/JvXXN26pNSnS3kE+P6rXs7Ya5/BapSR4oijsqgfoLa6IyWRLa9RGiI0RGiI0RGiI0RGiI0RGiI0RGiI0RGiI0RGiI0RGiI0RGiLI/HP2XEqipUfaU0NNODbeyNPzF+jRhlP1HprHtNUsrU9xkeivpMDmO4QtajcEAjsRcfnrYqF1oiNEUV4o4v7pSyz45Mosi/jdiFjX83IH568JAEnJegTYLI6OnlahrUlk5kzNUB3t8TEHe3/AEGvn61UO2hlT/CV0abIpFvetp4dUCSKORezorD6MARr6Fc1ONERoiNERoiNERoiNERoiNERoiRqqpI1ydgq5Ktz6uwRB+bED89ES2iI0RGiI0RGiI0RGiI0RGiLKeNWkreJsd1ASD/JBkw/WQ643xJ/71gGl/P7Ldsrew4qS9jfFZTTLTVD5ukMc0THuYpF2U37mNgVv6FNdSlVFSY0JHgsj6ZbHEStE1aoI0RUn2l1K5UMBYXkqc8fMiGKR7/k+H8NZNudhoOjqSrtnE1AqvwU/a1cZHabK3qskaN/1y/TXBq/hY4bvQn7LoszcOKvHs4qMqCKMm7QZU7f8FjGp/NQrf4hr6ak/GwO3hcp7cLiFZtTUUaIjREaIjREaIoDxh4nWhjQ8syySNjHGMrtbdrFUb4Vu1j3ANtRe8MaXHJetaXGAoDhvjt+fOaqJooyqimjRS7yMrSLNuB5nEi9lwIbbqtQza6TwTiy664qx1F4MQlpPGdQSStLFEgFzzp7uPqqKVA/xnWZ/wATpj8IJ8uvBWt2RxzIC5/0srdisFK4P97Iv8eW19RHxWn+Zp8vsvTsbtCFVPHPGamVEaoUiNHVhDTE22cdbSvhmwHwRgC7FdmtcSZtwrVA1th5nhA8zuXjtnwNJN1rPB53eFHkxzYXYIwZVJ7qGHfE9N/O2uksqeaIjREaIjREaIjREaIuJ5QiszGyqCSfQAXJ0RYrPUsvD6icgiSo5ktvPKoa0S/UBkX8tfP1HfO2zgD5DP3XSYMFDl6qe8NKsHEqKMEC9LNEN+4TkMB8/hJ/XWn4Y8uLzvIPjKq2sQGjrRafrrrEjRFkPi6YS8QaoP8As1TFTJ8leMB/pd59/wDdr6a5e3VCXGlphJ8L+y2bO0AY+P291xWExVasO1REYvlzIsnj/wAytIP8I1y2w+kR/CZ5Gx84Ws2f3+ysHgviAiqivaOsAkS/lKiAMv1eIA/8JvXXV+HVeyaRzHose1MuHjVaDrprIjREaIjREaIkayqSJGkkdURRdmY2AA8yToiyvxVxlKupheGA3hsQ0mRYobnantaG+xWRyj9FrEbHmbXtFN7CwE9+Q+/GAVqo0nB0/r9l3LUTG4jjHVGXRmutmuLI4KkgkH52sbjXHDWD8R1g/ULcS45KP4DQTWUylkY5O8aHo6sQqsWGcjizFnJK9QALfd1bS+hgAp3O/hwyA5KmkKmLtWCeccdhTsYSowIYnLEKIjky3APcLhbyy+VtZqIHzBj197e8q584bJh4vCPEhYJYfaOHjDSLEComeMN0h0Vr7g6v2KBUgkxlbfpPeq692W71sPDaaOOKOOEARogVAOwUCy/w19GuWnOiI0RGiI0RGiI0RGiKme0XiGSrQIeuoF5iPuQA/aE/7z9mP3mP3dZtqrijTLtdO9W0aeN0Km1Uwmlgi+7f3lgBsI4zaEf4nsw/db01wWtwNc7+nmc/AWXRJxEDn9Ey8RMfePeUJDUEazLbsWZ8nU+t4kIt/eDWnYqnysP8xjw+58lVtDcc8AtwRrgEdjvrvLnJHiNWIopJW+GNGc/RQSf+miLE+CUkstPVxzPeaZuflb4WmjR1P0SQED9zXA2muDWbV0y8CfULpUqZDCzq4UhLN71Cluh5FDxk/cmiNyp+YYWIvuFk9NZw35TzqBY8QevRWE429ZhI00wmS12jEj5IR8VPUIbsn1zBcX2PUOzKDYC6i8ObmPNuh8LeHFRtUbByPkVpnhLj/vMZWUBamKwmQdr+Ui+ZR7XB8twd1Ou/SqtqtDmrmvYWGCp7ViijREaIjRFQfaBUNLVU9KkTzYqZzEg+JssISxNkVFs7EuQMglrmw1m2ptR7MFPXM8FbRLWnE5QyMkcjx1lfT00g6uVEhfuSLmVxZzcEGyCxBHz1lHw2k0dsn0WltatUMU2zylRMnHXklMVKqVkfZpWR4UX1Bvnlt8he+wOslfZqFMyHn1+i1hlYMl4AO6b+F45wnclJC6I9PDGW5i2kjCrhY3ZsxYkWBFhfK9jsTbKHPaSHk5ZH6dRmowCJaF3xWjPInjBu1QzAC34wE2HyQXJ7XBPbXlN/ba7+H2v6o5vZI3pXiNJ9rHJldNo2U3N82CA+nZ2v69H4RqLH9kt1z8L+w8164XBV69n0zNw2jLfEIEU373UYm/6a+qBkSuPEKwa9RGiI0RGiI0RGiKF8UeI46OMFgXle6wwr8crW7D0A7sx2UbnUXvaxpc4wF6AXGAs1LMWlaeRTK/2lZKNkRQLrEt+wC7Ad8cmNiwvwK9Z1Z2Pk0e/Wtt66VNgpiPEo4UwCvUTdDTfasG2McSD7NT6WG5Hqz6pq5im28W7yc+t0KbMi4635JjVI38n1Dstpau9lPcGbGKFT6EJgD6G+rGkfPa0ZN9rnzlQM/LJOZ97Bap4F4g89BA8n7QKY5LfjiYxOfzZSfz19Cxwc0ELmkQYSPtGqhHwyruCS8LRKFFyXlHKQADc3Zhr0kASV5E2CzymqgHpZx+zqIliY+jWzhv8AmZE+rKNfNOYSHs1aSeWvse6V1Q64dvt9FxUxhJGAbGOokyjfyhqFNrEbbOR28zmD8Y1604mzq0XG9v2+m5HCD3+R+6SqlLcyQQljstXTA9Rt8EsZ2JYAXUixZQOzKAJNtDZ/wu9j77jwK8N5Md4+nXmlaWtvypBUFWG1PWJazXNuXKO1yRZkYAMQLYtss6dR9F5LB3t+nD07rqLmtqNhx7ir1w/xsEAWuTkt2My3MDfPL4ovo9gL2DN311qG2Uq2Rg7isdSg9matsMyuoZGDKRcMpBBHqCNjrUqV3oiNEXIQXJsLkAE23IF7C/yuf1OiKk+I/AfNneeBqcNIQ0iVEAkUsAFyVgQyXUC43FxfYk3z1tnFW8kHgVZTqYNAVxTeCqoi0lZHGBsFp6cbfnIzj/lGs7fhtEXdJ5q07U/SAq5UcWWnknSaVWSKUxxuqm74KpkuBcdDMUYiygo3bsOdtOx4amClffzWqlWlsvQ/iSAczqvgDYjtIRYMIz98qxCm3YkeW+s/7NUtbPy79ys+a2/XgmQ8WREJmpUhiJ1O5gKsFu1huvMsuQ28/I2s/Y3yYPdxndy0Ufnt158OirX4a8UwUcXKqGKwl2aCcAtGwkYyYFlBxYEkC+zDGxJuB19i2hr2Bhs4ZjuWKvSLXYhkVfwdblnXuiI0RGiLxjbc6IqbxXx2rFo6BPeJBsZTcU6H5yf0lvwx37WJXvrPX2qnRHaN92qsp0nVPw+KpuTtNIVk59WRjNUOBhCO+Cr2Fu4iH1c7i/Gr13Ve1Us3Ru/rf4LfTphlm56nrremSvHKmxJo43uXJu1XLlsB+Jc7b/fawHSN4kOYf5yP8oj6eA4pYj+X1KXnjMzmGQj7stUQelFHVFBfzv3b1Ac2GY14D8sYm9ze/U/TluUvxGD3n2Cd1D8+ohSxCxj3h77WJusCket8mt5GMaraMFNzt/ZHv7DmpHtOA3X+itHsg4pHPQvgb4VM4P8AjkaVSPkVcfx19HRBawNOgHouW8y4lPfaQf5tDc7e9QX/APyDH/mx1Da5+Q6NxUqP/UE71QI6dMKikkJCh8kI7qkzFkcH1SbIA+WKk64WIy2qOfEjMcxHiugAILD1P3SUUmSypUi9rLVJ6HslQnmEYAE2+ErfYq1/SIINPvafVp4jz5heAzIdz+q6ld43VZZMW+GnqiLrID/RTAWFzt5gN3Uq22vRDmksFvzN3cR1bWQhkG/I+xXMwGbLdKeeQHmQS2aCo23YXAy27stmAtmp2Gg/DN3NGRH4m9cbbimu47tD1+qf+HRLHAyyQsro72jDZAqWJRUdiARjYC5Frbgaq2gtc+Wmxi/rIU6chsELvhyxh292eWll7ssf2ZN/vGIgxSb/AH8WHz1a3atoogXkeI+3dZQdRpv0gqyUfimpiP28a1Ef4ohhKPrGTg/1UqdtlOuhR+JsdaoI46deKzVNkcLturXwji8NSnMgkDrextcFSO6spsysPNWAI10wZEhZMk+0RGiKj+0zjTwIq8qTFx9lLHO0d5AGblMqoxOSi4FiG6h02BNdVwa28qTBJWUiJ2Kwxzo9QYzLBOAFGFkUx4joAxLNiLhVZiVJsdcmWjtlpwzBHG95z4cTrC2QTYG+YK86FjkMalKYSEVC2s0LSIRlGNiEsUXbdwTYDe/ty4B13RbjB145ncNUsASLDXh3JYVUgMcvN3ktHSznEqUYKxWdbBblvvDcupFxibxDG3bGV3C+Y/h6yK9xGxngD9es1NeBeHSLV3go4Xm2MkkpVolsxWR4mvzUbPIEYsNgLgYnW3ZnudaxHmN06ZKisABlfyW363LOjRE14lxGKnjaWeRY41+JnNgPT8ydgO50RU+t8azy7UdNiv8AXVV1H1WEfaH/ABFPz1hrfEKNOwueH1WhmzPdnZQnFI3mGVZNJOP6pVKxeX9Cl89/6wvb6a5tT4hWqWb2R1qtTdmY25v1uTavmc006rEUflERxow5gyXFbhdk6j5EgAXv5DMxoFRpJkTc6eatcSWmBooZocYo46lVhjItHRU5yeU2uQ7C1xfuBZfNmOtM4nl1O51ech3dTuCqiAA63AJy0rmVUVUapA6Il3ipFItk5FsnK7Dtf4VsCzNABuCTOHfq48OHRvlKTMa+QXuccUZVAzxiTra/XUzk/AD97qHUfhGOPZWA8hzzJsYtua3f9NdcyF7IaLfqV1MrxxGMODVVUmLMvZTiBIVv92KMWHzAvu2vBDnTHZaP08ShkCNT15BW72Y06pLXKgtGjwxqB2usCX/gVH5a7Owuc6iHO1n1Kw7QAHwE+9quR4eyIAZHlhWMsbAPzUKsSPS1/wAtaKzmtpuLsouqmAlwAzVIqmM8cdTEl5Y8leI26hfGeA+V7jbyyUeR186392403GxyPofquoe0A4ZjT1CQusgjdJMHXanna5vc2MEwO97jEq25IBByuNSu2QRI1HuPtzsvDDoI5H2K5SYqTE0SqXuGpZSDHJ6mCQjHfvyzbyuEuSfcMjEDMfmGY/xD3HmvJ0I5acuvBM+IRHltTwzRi9saatvmhuMTGxJZhe1viF+zDtqyme18x4P+JuXMfp3KDssIPI+ystUHliW8KZGxaKVhtbfZlyFwdwbenbWNuFrjc94+8Z9StBkjJNoJ2i5S4zWklxKSnMxgIxyDAsSpYKLsxtl5dtSLQ6Tawm1puO7SdFEGIzzTmtrijqqhWJHwE4u3f4Celz/ZuLd7+WoMphwk245jnqO+/cvXOgpWSN45BUU5Czr67LKv9XJ6g+Td0O48wdGybW6g6D+HUe4VdaiKg4rQ+B8VSqgjnjvi4vY7MpGzKw8mVgVI9QdfRggiQuWluI1XKikkxLYIz4ggE4gm12IA7dyQNeosP8S8YWomEtMHjjdOZUxlrylWAZ7AqeR9mGJIcBiNhkRlzq76dQ5GcgdJ01vfqFqphzde8aqH93QxLT5FaBgrRSgdbvJIxWMX6rECQKGF7gFjYgGjE7H8z/uajSAM/SY5XVkDDh/Lonkkrs6NMFjrELhYA3RUA5KW7m4uJT5FQBYbjKsBgBDbsMdrUdW71OSTezt29I0aMzy8u3McIa2CSyhFIN8GFwt0ZhlfZW3sxuJOIAE5CcJGp48455WURJJjmPom/Bqtoqymlp2m5MecUMSti7Pe7QSM1+UHIyVWyBx2x3xvbXbRBdUic3H+XeN8a2Coe3Fllp3r6Op5g6q6m6sAwPqCLjXSBBEhZ15U1CxozuwVEUszMbBQBcknyAGvUWaPO1XL71Ne3+zxHtEnkxX+scbkndQcR2N+Bt+2Go402/hHmujs9ANGI5prDWs8tsgApIKIM27f0kg6I/XAXJ2N7XGsZYA2fPLwGZ7/ACV4dJXckrNO8fUF5IPcqC2TA4uN7gEXI7XTz0AAYHaz9NOtV7JxRwTfg7Le6MpU32gT7Pt3MxvzG2tcEXvuPMSqgxfzN/DTq6izh1zUBQwSIHaYpRNNI5Z8w9RIGdmVEG4SykCwyO1wATfWt7mugNl8AWiGi1yd9+5UtBGfZnxT4usaCJEeKNrkRrf3moJ+I98o1P3ncht9ylrmqC44iQTv/KPrwAt3qdhYW9T11C8C8u8krojxrj0C8VIhAsiDs0rAgXtfcdONlZOLstEg+LjvPAdGbhlc/Yd3FPOHgRq9VOpjASyRndoowb2Pe8jtu3ck4jcjet8uIpMvfPefoNOZUm2GN3Q+6nvZFJMr1sc1smeOpI/AZ1YGO/ngIwL67mxuaacMyFvDXmufWaQ6TmbqV9q9Ry6FXCszLUQsqqLk2kBIA8+kNq2u0OpuadyhTJDgQqTxFeWTUxEmGbFpTHuUNhhUKPvDGwdfNbHyN/n6fb/duzGU+h9jvXSd2e0Mj1P1SDqGYlDGkkw6kfqpqwEd1O9mI9LsPNXFiZiQLyQNfzN7+o3EFeWJtr4FJSzC3JlChW293rTsfTlVFmDW8gcm7fDr0NM42/5m+7bew714TofA+xSNTSSFoYUaaM80OiVC81Ry+s4Thr2IFsSxNj2UX1Nj2gOeQDaCRY3tduXkvC0yGiR3381YeKqrMqlYHYAlVkbFx5XRgCR9QPz1jpSASJ5XHNXOg2sinp7SxG7BlicFHYubM0e+ZJJIKjve4Py0c6WnvHDfogFwk+Ixuz2AYptkCiSxnsd0uJFPoV28yDqVMgNnXvIPjkjgSeipfWdTXHBOMrQTvzdqWoORf7sMtgpLeiSADq7Bl3+K+u58N2kFvynG4yXP2qkQcYS3tDqaerWnjiqA7MxKcqZilyPszIqEqUzxbJgfhsPi3t+J13UKOIb75TGZgHMxbnKoogOcs44UEsZknkmmiZecrFg0pMSZR2YKxTLIrkMVwJta+sTi89l7Q0GcMRYSYNiRMRMXM71qp5YpkpRyIkJaLmQzYH3exIpmBsbqBYgta4ABdlJHnqQBqGAYIntfxDrvhSJjSQdNyUid4mEMsjSZswFWpBwBxtkfxhFjIb4RzQTe28SA/tsERHZ393CZ8OK9BLeyTzUe8GRWOZhG6JGTVof215Dml7G5/bAA/tWRTawAN2KBiaJF+ydLZ+k/wgqEaHx39eaffylUMzgr9shzWlKgCRhKEDo9z1XlkY4NcNGtrBRfFWoUYadDYv3CJgjd2QLiIJ3rx7nTfPd13rSvCXjWhjplilr4g0ICAyyKGKhQV6tg5UEKWHcqb7312tie99FpeIO6IyMZaTmOCy1AA6yZ+IeN+/kRRBhRqQ0jsCpqCN1RVO/LBsSxHXYAXW5ObbdtaxuCmZJ8vutFDZyTidkjXBXQULJcSjLILzOnmyrEhueyRpvIbnYSdzvrSPw23aAk8ycuSr1v6x1zSlQpFZCS1wYpFVANxujO5N9xsq9hYn568aR8lwjUX8bIfxjuK8po5C4LJNZWNmllRRbtcRxEq3yDi/n30cWgEAjkD6m/gvRM3nruUNOhSqn+3WOSRgxEFO0s+GKogDlSALLc9JsS311oaQabezIG8w2c8ue9VGzze54XXqTiNikSMkj2zAIlq5PTI3KxDtZ3awGwC7aYS4S4yByYO7f3AX4pMWGfifsnENNiyhgmUfUsSm8NNsSZJXNi8huTc7kkkW6n1FzpBIm+uruAGg63BegXv4aDv49cU4o4veGWQkmnQ5qzbGdx2lPpGv3R2Jseyretx+WMP5jbuG7vOvhqVIdq+nqrL7I6pJxW1C366gILj7kcacs/Q5Fv8Wu9slP5dINOfX6LnVn4nkqW9piWoWmHeneOfva4jcFx9SmQHzI1ZWp/Mplm8KNN2FwcqD7x7tZ0IakfrRxuIS2+9rnlNe4YfAT+Ht89h+bY/jFjx+43a966c4L/AJfT7eiQenW5jhZEL9RpZxeGXzLRkdr98o7gXBKX1PEYxOkx+YfiHf8AfkVEgZDw05fbwXEkzIuEqyxKdjHOnvMBHn9ot3A9MyLbdPlr0AOMtgneDhd4ZeHivJIsZHmFGU0lMaimVXiiPMJU01WXS4RgF5TKAmV7fD5Y36rauIq/LcYJtq2+e/WO/jooAsxDIdx9lbuKzoLK8sCqR8MwG/0u4FvyOufTaTcA8v0WlxGsJrGic6mKoCgjkVGgvgputwcdsSBtcWyX1tqyTgeCbyM8/wBfZRtiHNKV8f2uRRGO1j7tI7Dtf7VSR5dremosPZif7gPIr12f2Uq7WBPpqkKaoEPjqdlB5UQyF7dR7jt31vdstNriJPkunQ+Fvq0mvxgSAYjfzUdU8ZLs32FOEdQrqqMMsWzU5KwIIax/LXppNgXdIJIMjUQbEbkd8Cc784/y/dJT8Vkd0lYRmZHZg5DWxc9SYZY4kErvvY9+1rKbadNny2zhjKd2sxzT/kLrH5gn/D/uSMfEp1leVWRWlA5llazY3sd2OBANgVtYdtWE0y0NIMDK/wBvVef8hqSSKgv/AC/7lLeA+Gz1U70kbwJEySTmNo2KfEi4gZXC3dDjex5Yv3N72U2VziviEXnrorl7fsb9hwguBDptG6OPFXFvZPUmMQmqgMK4lIzHIQpUgnq5gZgerYmy8xrW2teNmAdj11PXVly/mmMOiWX2ZVmWbVlO0y25czU5Z48XVwFu5H3bbi/W9ycjqqpsDHjDJDby0GxkEX8fIbl6apNzmpXh3gmrhQIs9NiLWAhcb4gMbCS12YFj82OqXfCw4yXHX19hYcArGbSWiIXvE+AVkUUkvNpm5aM9sJBfEE2vmbdtRHwpv8Sl+2HcmlLLmiNa2ShrfUA64zhBIW4GQoqmpzziwRhdjdkgVLi52d5CXb6rbvtbV7nDBE+ZPgBbxUAO19ku6k1ikKAEhOTnu2bDFR8lwJN/Nlt3OvAQKMbz6D3le/n5KOo1pmmQr7mz5XUhLyfi6WLXv531a41Awg4o77KADSdFEPNAZ6psnYcyzO1asMbFUXpKqVbpvh8LfD3JvrRFQU2DK38MnPeZzzzCqluJx94Ce0dSSoSnToO+FGmKH1yqnCqR80UPqpzRMvN/5s+TR7mFMHRvl9fpdKikH7OTByvX7tHtDGe+c0hF2N+q79+4QkX15jObbaYjmeDR9PFexofDTn1ySgdqwYZn3Ubyy2xE1u8cY7iL8T36hsCbk6jAo3jtaDdxPHhovbvtpv3/AGV39lDJJSSVCfDUVEjja1lQiFNvLpjB/PXe2amadMNOa51V+JxIU1404Y1TQVUCC7yQsqD1a11H621eq1lnC6nCJZYFLUsozxQXanY/HZBuyZXui7qb2uDt83VbLi1/4x589/HJdRpgS3L0SRgjMZaF1WJ7m2ImpH9SVG8Xz3UA3+LXoc7FDhccneOvDNIES3LxC6hhlAvEklj2ajqldbfKOcBF+i6FzD+Ij+psHxbdADoPA/VccQWcqCY6iazoWjlhp+pQ4LDNbAbX/Meh16z5c5tFjcF261ivHY+J8FYqychQwdkB9Iy7G+/YAn+GsjWyYiecK8lR9dJZY5ua68t7O7xlRg5UOGUgbbKc9sbXJsCNWsEksjMb9Rx9tVBxtMp1xSkEgU4I/lYxhyQe1rsFH1Nxqum8t1jnCk4ArqkqQ8Tb7qCDuptsdiU6LjzAO2jmYXfr73QGQsfp88YyFJQKqufIFlJT9cG/Q67Jpy17txXep7UWVdnpNycy45CD5FO9ZV2kaIm9NMWZx+EgAf8AnV1RmFrTvWHZdoNWtVacmkADlnzWgexj/Wbf+1k/7sGtOxfm5e64v/Ev/a/q/wDVar4r8V09AgaYks18EWxZsRdu5AAFxdiQNx6jW0mF8m+o1glyy+q9sVTJvAlPEl9uYHdvkL5ILn5D9dRL40WOptjmOjAevFP+A+2F+aErIOgjeWGNxiR6oxJIP9k3+Rvr0PGqspbW1wl8DmCtF8Q1Svw+okjYMjU0jKym4IMbEEHzBGpBa1QXnCU6DJQWQKoa25K7CxdcvXEMCQDbXyYaXPPXsfRdkmGppwWjCsXdYlxHcU7wkevU8jAi3mNvnqys+RAnxB9AFFjdT6QijnU86o5mQkYRxFmCKVUbBCe/WXOX3rAja2vXNPZpxlc6348otovGkXdKXpOYCzMKoBVP2btC4b6Ykvf0uQN9QfhNhh7xI+3kpCczPkoOhmqO5jERLsQhondkBclV5iyKpstt7a0vbTymbC+IDTcRKqaXbo5fdPJkqHuWExX1lkjgiHbyiylP0c6raaYyjkCT528ApHEeoHl7pFaSLlZTSJJCm4AURUa+hxueb8iS+/4dSxPLoYIJ5u8dPJeYQB2svAdeKccQqhNG0kl46JFyfJSrTgdhiepY/kbM+wsB8UWNwOwtu8+A9p8h3r1xxCTZvr15rRfZ1S8vh1PsAZFM5A7AzMZsR8hnb8tfRMbhaAuY4yZVjYXFtTUVhnCuHvSNNBBZnp3wnguAXHeGZCdldo8bg7MVINiL64m2t/eRUyOR9jw8xK30D2ezzCXURSuzxGRJhbmckiOYH+8gfpbbzIa/3fLWbtMEOgjSbjk4fbiruyTIsfPmE2mwBzlemJ7ZVFK8En5uSL/kov5amMUQ0O5ODh4fdRO8xzEJqzRSAqGpDcW6J53O/wDYA31MYm37Xg0eaiYNreJU94dq2mgZDKeZGeWXWMo3YFX5cim1wfNbE3t6DLXYGPkCxvEz5g+6upuxNib9b11T1BjOTq6oTYvUygFttsYlutz6WQ99tHNxWETuA9T+qAxn5rynkEGNNPyxEVKxMdlZRYctlIxDYnsCcgrGw7aOHzP3jJnX6jh6IDh7J5Lnj0bxxyurNYRMBYFsLiwVYVAB9c2vjv5XsokOcGneOiT6DPvR8hpKoVOtuHBrbLVLzD+Ee7qISx8gS0gBO1/rrtOBNIhu8+q3UqjKfxBhqmAGNAJ/w/cqEquMIpsOs/Lt+uqqeyvdc2XS2r45s9F2FvaPDLxXlPxqNviuv13H8NH7I8ZXUdn+PbPUtUlvmPJTM8ASOEFQsjh5WFrNg5QQ5ee4V2AO+LA/e17XbhptBzVfwusK22VqrPwmOvVXH2Mf6zb/ANrJ/wB2DVmxfm5e6z/8S/8Aa/q/9VWvH/HTUVc8olHxmKINb4EJRQBewBbJr/2t9aTcr4Ov+8rQQS0fqVCTZOAuSMg2kJNr7bgbW8/LUcllZhYS6CDm3VM4OJDN0yVEFwpJYk/PI3//AI6kW2laH7McLXwSTc5eEWWp+zfirP4f4jHkWEEUwQkdg0Be3c9my1aM7rptki4hKBZZSqjJAqhWG2w/EVbKKZGsO2LruO5sPmewwTn1yII5g8l2Lmy7Eit/NqNoVADcxkUMse4BAUHAOSWOLHbE3B15BH72qDpHH3hezPZaQuauQqqqhcQKgVXCJPCwFgM0X7W49Qcbdz6etEkk/inKS08jl7rwmMsvEfVJ8Xj92pcUlp6ZnIUsQVjuQQcBc4et7MBY7Hvr2kfm1ZILovx57/JeP7LLEBRdNGcQEMRW1hjxaoxsNhay+WrnG8mf/raqxw/1FOkW5H2lIrDcY51cot5qWIIP+E6gcsnHwaPL6hTHePUpRhHHIrS5ySn9mZyHlb5xUyiy/vEKR57b687TmkNgDWLDm4/fglmm+fHPkF5xuGSdUSUBZJ25VNASGs7bc2QjZiinKw6VI7sSCLNkZNSKfM+w7/E8FGsezLuQ+q2nh9IsMUcS/DGiov0UBR/Aa765qcaIsf8AHFFHBxVmMnJlq1V4JvR0VY3icXsyMAjBT3JNiDjrnbe18YgJbqPcd3Wq07O4TGR0KbV01wFraUEr2lVDJHf1BF5IvqRt6nvrlMbrSdymD9CthP8AGPf7hN4alSt4JJmF/wCgrIpAPpz32+lhqZaZ7YA72kf6QvAR+WfH6r01TAHmPUqLd5amlQf5omyGmEflDeTXH1STrPiPZR9HVqkySxQJMTcOYnkncLY9XvMoVAARYrcfF31a9hcwtc4jdMNH+USVAGDIE+J8yrVWU9vtV6Gt1OEzkAt8Kd7H8mHyPfWFjvym/CYHPoLQRquYZwfspF7i5UnMqtu8jfCpPkAT8r2NvS2O00+1+CAzY9d6acQMsVPIOqpUxMAy8tWHS3U12VWFrbqL7djfU2YH1B+W/H7+ag6Q06rOOH1csJR4HZWsocBiokUd1Ybgjva4Nu411adbA4g5XX0G2/DBtVFhaBjAF+CmvHFWlfwxKv3WOOohmZZXiRlRYw+Kx37FrvGbNvYkja+ui0yAV8bVpmm8sdmDCz/+SyEjkaRAHDNYG7oFIALJ3Aa/T6i50e6MhKs2aiKrjidhAEkxMaZd8KRoa+JExLg28wpH67d/nrDVo1HuxAea+n2D4lsmzURSdUBjUNI8bK5+zDxZSUtc0s83Lj93dMirnqMkRAsFJ7Kf01ds1JzJxBc743t1Dagz5RmJmxGcb+5L8XPAHaZ0nTJ46og8ubaR2QwG2P3Rnby37a1LgqK8UeD6Qz0bUUrPDWyyYqg2jRXWNMeYQb5Ei7Gx2/MikPAPs1hq6Snq5BI+cgV0BstveEjNrDL4MyTfbRFf4/CqcP4PxNEFsoHv3+7SojG9ze7h2/xW8tEUesdQ6hXIpwBu0Th2O3YZxWUfOxP076+Vmm0yO13iPQrsQ4i9uu5cVFQETlRByEUXwJMoUgWkjyBEtj3733+I9J9awl2J+u/Kdx3dZZrwmBA+/LeveH02OUzWJsWDRXQSqRcM8Xw5+V/kN1HSD3zDB4G8dx3dcUaIv14Ku1FcktRzXQwSC6IHnaGcC1m6JByWDfInyuSe2sMcyngBxDMwJb4jtDwVJcC6TY98H6JykErb5VX5x0L/APMuoSwW7Pi8KUOO/wDtXb9KkTS1Cr/ez09On6wkONeZnsBpPAOcf7rJp2ifED0S3DJcb+6U6kt3cIY4vmWlccyY+hRbHbt31GoJ/wCq7lMnkBYc8l60x+Aew+pT/wAJ8GE/FI3aTmvSKZJpOyqzgrDCqg9IHW57nZbk66fw8HCSBDdBr381l2kiYmSte10VlRoip3tN4KJaYVARXelDSYMLiSMraaPz+JRcbfEi6qrU/mMLQY4qbHYTKoPBpy63oqkOgUH3eoyzQEXFpP2ig+WQcW7G2uDWbhP75sH+IZHll4RxXRYZHYPI9T6ryqppHP2lI0h+XuswH5yCN/1141zR+F8f5h6SEIJzHofWFxDRuvwUkkX9pYqFLfnm3/Q6kXtObweb/okHQf6U2nDStizRyEbENJJVH5FqaJUhX6nYam2GCRI5Bv8AcZcokE5+58hZJcJqjTSlYkknGJDoJVZorEsGwX7GFbbBcwe22x1KowVWy4hu4xY8zc98LxhLDAv14BWtqdJEDpZkYF8FICSs24LMAch+o8yDYawYi0wbHKdR3LRAIkKL4vI8UMxZmN0csbXMrmNrIi/djQbk/wBm5J6yb6Qa97Y3jkJzJ3nrRVvkNPP0WexfCPoNanZlfcUvwN7gmlRxTlU1ZTFXJqZIXQg2QCLMvf1JyAtbyv5DXU2dwNML4b4xSdT2t5IgG44pbxTVpKpaLLlpFBDGXFiwiRFLW3sC2RA+eoOeDXaBpK00qBp/DKr3CMRbHdIVQ1qXCVhk8MsOHLWm+8lsfIJuobte+Yt9CNZRtIO0Gjw8/wBFcaR+XjVf1rVK2bwJ7N6isoYKj+U5IQ0bIiJH8C85ntlmL3cZdhvbfYa8RXfwn4FruHpyoOKI0N7iOalyCk97ETBhc72Bt+p0RWD2gm3C62/f3aS9v3Doiz6SpklxAvGwIDBepoZRuM1B+0icG19trHa+SfMBrWTN/ccNxH24HrST1kfonNPRLGvMkxRV6wpIwhaxD4ubWU37Gw+QvYQc8uOFt5txO6RvUg0C5/RV7jdSat2jUVCYbPGSLuAbnKmyV3jPbNGubkWIAOtVFoogOMGcju/quJ4EKl5xmBI63blxSzv8Cu7f3KypJt84atUlUfIMdeua38RjvgjzZI8kBOQ8Ps669k4bvvRwfnwwk/mUmIOgq/zn/P8AVqFvAf5fundFSFLculxYnvDSxQfqZZGP6C/y1B7w4Xd4uLvQBSaIyHgAPUpxxSpeOMvVTrTQ9rRuzyv8hIQLE/hRbjuGHlCmwOdFNuI8bDw+p5L15IEvMDzV49mHAhT0zS8sRmpIkCAbomIESse5e3UxO+Tn019BRYWsAcZK5r3BxkBXLVqgjRF4RoixfxDwf3asNOaXnQBObTshCzRKTi8aNdWYI1tlYFVZBvtrlbZSwHG10TnuPfn5rZQfiGEiY8U0eWnPSeITReQjqRHf9KiLI/qdYgKmfyweIn/1KvluWIjv+4SbUES7+9L9cKBf48vXvzHm2D/X9V6QP4v9P0Td5YnuvPWosO3OlqBvfvTwIkZH1/8AGpAPF8OHkG/3OJKjLTrPMnyFkpKrWCMmCW6YpVCrYfgooCXkB9JG22214IzFzvHu91hyCGco67h7pGnhankY04tOwYmMqGZ8je7xoyx00YIuDfLc33FjJzhUaA/8O/d3EyXHyXgGA9nPrkF3xjxXItHJzIAzOHjV4mHKe6m7JkeYyqvdguNwd7b6UtkaawwusIMHPuMWnhKPrEMMj6fVOIfZO+cUX8qENJFzB/NrgAW2J5mxNzb1CP6HXV+XRkAxJ0Xo+LbaBAebcB9E+X2JzMP9aA//AGw8tj/SamNnp7vVeH4tthzf5D6Ks+0b2cy8PpOe9dzgZFTDk4d7m98z2t2162ixpkBV1viO01mGnUfI3QPomvhTh3CqyyGNo5v6tpW6vmp+99O4+m+udtNTa6N5kb49V5SbRqWi60Obg0LU3uxX7HEJjc9ltbfve4Bvrkis8VPmA3zW3A3Dh0WZeMKThdKGjijaSexG0rYxn1Y+ZB+7+ttdnZX7VV7TjDe7PresNVtFlgLrjgHiLiEVPHHDXPHGoOKBVIG5J7i/e51oqbVgcWwursfwMbRQbVxxOkfdP/8AS3in/wBSl/yJ/wDGq/23+XzWr/42P/J/b90y4z4n4i8EiSV8joylWQqoDA7EXA1ZT2rG4NhZtr+BDZ6LqvzJjSPurrVeKQ5dYY5EayvzmiDJyi20mIYSOhF9wOm5Jtrjt2WILiCMom87piAfVYjWnIfpvUPWRtO0ZqhG01rx4KhR13IMebGOoQgglGKuDcr3A1ewimD8uY13jvi7TxEjeqzLj2s+stD6roR5oY3i5iJ9zBplj/4LFaqAkeQLKPLbXkwcQMHvieYlh8iUiREe/lmErDNG4EXPLDtymlhmC/VKlUmH07+WvCHA4sPOCPNpIUpabA8rehun8VEwsEaFAO382sB/lqQv8NVF41BP9X+1SwxlHh90rLLFHs9dGjHygSMSNbyC/aOfy31EBzsmE95MewXpIGbvDopXwrwaOurHj93kWCJVaeWa5lmyOSQ3a7IjWyZdiQAMVB36eyUSYc4zuAyH36lZK1QfhA5nNbONdJZUaIjREaIojxLwJKuLE9Mi3aGUfFG9rBgfTyK9mFwQdRexr24XCy9a4tMhZZR19WDyJ0gaoW4kidmhfvbJQVdZFPcOth5WGuBtGzMpOOYGhzHtC6VKqXjQ+SVkjl8qFAflJF/5jJ/hqkFn8Z8D9VZf+FDJWNsIoYx/amle3+CNEB+mWk0ReSeQHmSV5+8Og8f0UXOFiJWSexY/s4ytOreZ6YsqlyPQne/6XNl12t5ntesNCgYGZ9vS6SaPbAIscbb4yRkBu9ylGt5Jm9WmNr7gakDrMngfV+Q/p8V5GmnWmvNNeIdcc4hLFzGyyTMys423WSbeKFf7mO7G4+Dc6sZ2XNx5TYXjkMyeJt3qDrg4fH75DuCstXxty4eNzu0EXR8YV6eGQKCSAjHObF743c3IKgm6v26+Boio1hLScr9k+BhZW5d6J/EDe60/MoWq1DMggNjGHnaOWlyFjcCIlEbE2YEHex1t2WoHURBmOyTvLeyTzIVdTsmyT8aiap8PuJlZamnl5skL3LxoZXEYud3URts+98GubqRq9eLNPZtDGKlqiZ1SOnTIljbqbpUfPzO3mBrF8QLjTFNgkuK0bMBixHRXGj9psD1BjZGSEmyyk+fqy26QfW5t5/Lnv+GVBTxAydy0ja2l0ab1QfHVAIq2XEgpJ9qhBuCH32PplcflrqbE8voicxbwWOu3C88bqW4Pw+R0RVQm2IcjsuZt6i57nEbmx9Cdc7aKrA4ucd5HGOs8l9j+2M2DZqdMiX4Rb6p4lAL4HmBzYi6HmAEFgvuyhixKi/7UEZjbYjVRq2xCIE62kfzmIE/yHLPVcw/FtukVcPZ7rdc1GcXjGDKJEZWC4yKekhrEE+a7HcEXG4PbWnZ5+YCQQRNtbevAjNdLatrbtHw11TKbc5CuNl6EI5Z7xIZLC5+/SVXYXH9Exse1lHei93Z7zHk9vuPMr5u1h1yPsvDEwzQqJB8TJybnueqWjJFze/2sBGR3sdJFnZcZ9H+zskjTPrUe4SlNEsluXIQydlI94VD8lfGqiNj2FgL9zqLiW/iGf9PmJaV6BOR9/W4T16SpYANFHMo/vSb7fhqIXI+mf56rx0gZBI5f/kj0U4dqAeuIXEXCBffhUJ/e92A/5Uv/AA16ap/8p/u+q8wfyDy+i7EVWzimpEpYJWsCsKtIY1Nru7YokYAvbJTkdhvq/Z6DK7pdicN5sPUnwUKtQsFoC2DgnB4qWIRRLYXuzE3Z2PxOzHdmPmTrttaGiAueSSZKf69XiNERoiNERoigfGPhWHiEHKmG6sGjewJRh8j3B7FfMehsR4RIhegwsw43wl6J0Sop5SrmyzU1VKkJO9lYPKgiY22Ukg3ABJ1yq2y1GAuDgRxaCfQrZTrNdYg+P3XP8mq2zUFS4P8AXVKun5g1Df8ATWH5hGVQDubB/wBIV+EH8p8fuvWoJo1Ijhhp0P4Cb/mIkj/7vloHsce0S49byfRe4XAWAHXL1UO7xbqZhMzfFEnUCfnT05PM/wCLLrR2s4gb/wDc7L+lqrtvnrcPcp1JE5KqRyyouqOEeVB/d00f2MVh2lkLY+eoAgAkX43A5uPaPcIlemdfv4C3NcQhZKaEoZAVQwM0JiY3pXFkkPZlkhaLs2IMQJFgTro1az2Gm8FuEmHTIz1BO7cc+9Yw0ElqmPDnEZDGY3dopZOVnMwa0cqTrFTgRN3UsOuxUdbEE2JFNB37PX+SRDXGGDuaXOJ7zlr3Lw3bO7NJUNXHQKRWVRnmq2ENXE5DIIxK0JZpW6oyoZmC3t8Qx++vTlZQ4MOFxknJZZ438LPw+oMZOcT9cEosVlQ9iCNrjsR/4IJ9Vqr+vUUnwfhzyksFusas5ubCygsdzsB/827nWbaK7aYDSbkgeK3bJRH/AF6g7DfM6Ae/BXiskji6YgrdTlc8nKh44lEl7iPJgCelWUBgVb4TrhsxvEvkWExAyc4xq6BxLToRmF2dh2N+21DtFf8AD6/ZR1JGCy5KSi9bgG1kTqc3G4soPbf0ubDV7iYMGCbDvNh58t9l2PitRtPZHDfAHXcvKllNRCjsYyMTJI7GMs6C5fJlbEs1ipYb2F8b7W0GnA54uLwBeATlaMhnGWkwvmzUwbEylP4nF3cBbzN1aljZQyNHnnuyKiAvtcs9KzcuTc3MkDXJ1nkG4MRrfydmO5wWeDu64jLwRRRK/RDKLg/sZLyLGbdxHIUqITbyRiBf89HkjtPHMWnmJaeYC8aAbNPLq4UrPSO62noo5wO1nVjbf+uVSPpkfrqlr2g9h5by+hPorCCfxNnrimzUq/do69P3KkKP0FVYfpqWI6vYf6f9qjHA+P3XvAPDsnEGkSMVEcKnFqieqkkFzsViVJMHI/EWIU9we2uls+zOMPJEcGgeolZalUCwnx+61nwz4egoYFgp1so3Zjuzse7M3mT/APoWAA10QIWYlS2vV4jREaIjREaIjREaIuJoldSrKGUixDC4I9CDsdEVK8R+zOmnS1O8lG4+EwMwj+hiDBbfu4n56rdSYTJA8FIPcNVXG9nVQtsqSiqbdmeaa/z6ZEkt/m1ifslS+F5HcB9lobWbq3rzTpPB3EGGCpSU6eiyysB9EjSIH821W34eSZcSfD/cpO2m0AdeSifHXg2KlobTVZMkzrHGotDArMwLvyk3YhQxu7Nvb11qFFtIY4kjmfE+yp+YXnDMBMuFVdOxaGkc4SMiREM0aiohQcpQ4s1pI7xs/qU731moUzUaaW0tBm8G+fVlZWw/iZ3JDiMg5xkWXmwGQCaKW6mMpLHIVCMqjJihQKxI+0LKbZWhTY+ps7qfy8D2tIaZkCQQMLrnv1VZIBkHNWzhswZ1qhRxycQjMt0QhHlRHaAtdjiZEZVBY/dY4/FjrbQrY3OY4dppAPMA28VW9gBxKL4RFJJSVknFaVGpDLm4a8bwuOmV447bDcHZgxOfxlrHSOKppF8S+11QPGngmGjrDHHK7wmNZEytez32LDv272HfWfaK7qdhqu98I+GM2uX1DYHLfzThaKKKM3AL8uxAFwvPivEu4wBwJdm3OyqLXY643zalR06T44XXNjOfZAsMyZsFqqt/bNpGzU7Mbu3anr6pnUTs7F3YszG5J8ydWNaGgNaLL6qnTbTaGNEAKQpAIlZpABcC9rO+EkbkLjYrFn0nOQdrEKwvql81CAz6CQRrmYvZusyRZfLfE652vaBQp5D11PL6pbgKZRzNUyKrVkd4ZJcSrGMkqSTsGDnIqe4x7Yka1PHyy0Uh+A3A4+0W/VYaz2VCYs2Ib3D3JutP4b4UpqumjnpZDT5gM0SYyQK4+NeU11XF7g8sruO+ui/Z6VUYovvyPXeua2q9lkzr/BNWwxkioqpfWRpEPysHWW35NrL/AMuLTNN5HXCFd+1SO00HrmmK+A60nojSAfLiFSVH0QRgfltqQ2J35nA/0hRNcaAjmVP+HfZpHGL11RLXP+GVjyRY3ForkN/iv2vYa2MoU2GWtA5Kk1HHMq9RRhQFUAACwAFgAOwA1aoLrREaIjREaIjREaIjREaIjREaIjREaIsg9oviONq1ldJiKFbhI0DEvKBaW5OICqbKDvcs1rKNYdsxvAptgA5kny67looYRLjoqxNwqaGjRY5RGlRKhZCoJj5zoAqubu8ikg5kj9n5EDWFtZjqxJEloMH/AAg33AcOK0FhFOAc/dWKnXmZiS5mI+3QQofeghVfeY1YXJxH2kYyBAuEbIFtQFOuRXaTiboHZ6wRkZ5d6zPa6mcJyVclq1hkkMVYjs8Z93kSwVPjkxVw7Yt9ny+siwlVjezZSYf2otqNBYWkyCIJ7McwN9xZQPZBGcq/V3hM8UiWRa0qmZJHLV0dwDGZLAqQ+PS1jjkHsoJOrdle+tQa6o3C45juMeeYVG0UWv7M2VB8eUssVUkVQyu0dPGheK4zVS4VrN2YrYkXIvffVW2TiC+t+AB37PVw56d8JpX/AGiosKgqHNljvYB7GAMpOQcR9JZhayixI1yacsJdUN4zPD8UHKJuAN5kSqfg20UaLnmoYPVu9IHhzRDOVD0KztGY5D+JI7sLLZpLbZi6gm42vYKrX9lhzIAMjgTAMmzZ0sfLRtvxZ1U/K2UGTrry+q4pqI1OUUT408MeSlowoneJApawHWMwS2TEqHte7HWgEUoqPHbcd84QTMXytuABjgFxg0taWDPU+3jn4KV4rNKKeCrmjhKBw7RwxkFeYBhIjmRlcjpNrC9yDryi1pqupMJmIkndmCIHFQcThD3AK9+zbjUcU7UaqQk6+8w2hkQAkATLuosL2YE7DIrf4Qd2x1CWYXZgxnPos1doDpGq0zW1UI0RGiI0RGiI0RGiI0RGiI0RVbxnxSqppKWSBUkjeXkyxPZbmT9kyyfdOQx32JkHbuCKZ4LxiOpQvHcFTi6OMXjYd0dfIj9CCCCQQdEUhoiNERoiSqoyyMquUYggOACVPkQCCDb5i2iLAeJSVK0lUzTQqhaQc/A5zjJkMhJcgNIBZQt9mW2Kga49QU3bVF3GeXQ19ytzcQozYBJcbpIJjTLBVPJU53ifMyJmuLyOxOSWVRfloBuQLWO1dF9RmMvaA2LiIsbADI33lSeGugNN0vweklfJqqWSSrWWNYhFjzEJRZVSMWCo5PxntijXNhfUg4/MaNmEAg+pEneBp3ryBhJqmepUlwDxFC5Hv6pRzyNJH7wgQozxHF5B/UuL/GPs2IJI8ta62zsr1muxODmRkYBB0O9ZQXNbOhWkUXB5KZC9FPzUY58mYqUa43EciKOVfa2zILbKLk63qpZR7UKhpK7J4miYwR3jcqSpu+xKkqfyPnrn7Z+IL67/AIc/6T+8eiqtVxAhVzcAKoTdVuyggiNjbJ02HQSV27ax06Uk4RnfXPeLwDxF+K07ZsGwNmpV7M8fZOaShnrClkIhdXktCFVsYbI5SJRbIXG1smANt9aKVANxAXcN8nO9ybn0XErbZRpswbM3CDYu/MRw3K0UaS5yU1M8SwiFWGKFgHmVmFt/2ZxY373cD6YnlmEVagJcSfAR538lmAMlrco9VWpJKcUEQWWZDzlBjneVQQrjNTbpspF8owCMRtcG+0CodoJIBsbgDdaNfH0VBLPli5F9Z68Fe/Df29fTLFXRqio0kTRKpd7YrNCTlgQQQxGAPTcAFb6fD2EOcSCDru4dSU2l0gRBC2HXUWNGiI0RGiKveKvF8NErXDSyrGZOTELuEUEs7eSILHqa3awudtEUh4eq5ZaeKWeMRySLmYwScA26qSe5C2vsN76IpHREaIjRFA+L/EwoIxK1NPMhPU0IQiPtu5ZxiD+LsLbkbXIoHxPxGrqaN1Thc+RCyRNzaZlDoyyRMcZ7kZKDte40RTfGOGSXFXSqFqgoyRjZZ0G/Kc9gw+7J90+qlgSKT4LxWOphWWO9jcFWFmRgbOjL91lNwR6jRE+0RGiKN8R8TWmppZWXLFbBPxs3SifVmIX89eOIAkr0CTAXz94j8N8mlc1MiyMzjkqiupR2G0cYBZcPRMRsNiNtcmjtRq1v3Yjfl46LY+jgZ2jO5aPReDamWKFk5dGI1vHG68xwcWVVfcBBZjcAsTtcjcanS2AnEahmVF+05YREKy0XhSioitSECNDE2cpO7ixZ3kJ+JviOZ33I7ba6TWgQAspKx6eeKGlhrXj6o5ZRy2bFrySTrKm/mMgTYf0fprkHFWrvptNnQZ8COuK3CGU2uOn3T/hbTUcsjmq91jlC8sQ2EEbhVLR8twVZmU3DYgsVc2BsNSbtdTCBTkkTM3JE5+PhZeGi2SX2lRXHFnqquaaskaGLFUjm5aBe14y4uStwdztvscTtqdSuKjWkAOdqL8468Vfs20VtmxNY4tadYCX4dwbkmoqI4oZYMSY3lkOZUKySlZApspGRtazAgg9tZ31g8NpkkHUAWztbf6Lxxe4moTi4k3U94OrY0n4XMpyR0aNiCLJlHBF/3Qi29XOr9kcWVntdv9yfRZ6wxU2kdZK+V3geLl/ze0c+eQma7GzEK6mxF1EYAVOwKIfLW2pszHswnfKobVc12JUDxbwGSiSnjnVWpkcuapctisbqOZHi2LPcdQJDHLYEgayVNkcxzqjDM2jvIVzawcA024r3h0XuE9NVsiOCwiqGCAYo3wSbgbxtbrABKbEbbVbFtINQsOWnXFTr0uziC2vXYWFGiI0RQPiDi0gdaWlxNVIMrtusCdjK4899lX7zD0DEEUP4j8PmGiaKCGSoeaaM1TXQyypmpmJLFVN0BULsAGAAA0ROavx7FBh7zS1lPm2CF4g2TG9lHKdyTt2GiK1o1wDvvvuLH9DuNEXWiI0ReEaIqnNStw1jLCCaFjeaEf7PfvLEPwebxjtuy+YJFa4pAwDKQVIuCDcEHcEHzGiKrcel9wmNb/s0mKVagfAfhjqAB3I2R7blcT9zciW/0iqMef7i/uvcsX+3x/rPd8fhtvjlzLfcv06IrBS1KSIskbB0cBlZTcMDuCD56Is78bcfhapQSSIkNMxAZ2sHnbpNvXlKSCewMjdsDrm7fUc4fJpiTme779ZrXszQO27kpDwZwaSZo6ypTlhReCA91JFjK9wDkQSFW3SrEnqNls2TYxRublQrVzUtorzrcs6qHtM4pyqYRjcyNcqLXKR2dhY9w7YRf8Yaz7U6KZG+3j9BJVlIS7uusq8N8JVRVrVNzQrgyM4JBHU0uIItYzqRt3MfqBrl7RVnAadrW9v7fVbabAMWLrop1w2kevgp3mLRmJxZQbMpWM4yuCo6i2LBbYhSO+Wq6jxs73Bl5+uQ4ZjfKk0Go0F1oTn+UxWj3VkaMOrBpLDCQAbckkn4lOYJ+6Da/cR+UaH70GYi2o7+7Lv8F7j+Z2Y5/RIMJad46cDOlVRJKoDFo8QCUVr9QLdeFicQwFwQNejDUaXmzshx6ynKeK8MtIbomssEZqxLBImBWOndoyDvKjctrj8LLDY3739NWB1QUsLgZkuHI/cqJDS6Rll49BbrwavE8EUoFs0DEeam3Up+YNwfprtscHNBC57hBhL1dMkqPHIoZHUqynsQRYg/UakvFl/iSjFKDTVTEwygxxTYsc8rgRsAD9qBb5PuRbdRxNo2J1J/zKWWfd9lvpVw9uF6nPZb4keaJqOpDLV0oAYMbl4z+ze9zc42Dbnffztrr0qjXtDmmQsT2lpgqy8b42sBVFRpZ5L8uFLZNbuxJ2RF83Ow7bkgGxRULXeMJaYFaukKSuQtMIpDLHPI1gsQkwXByx7MoFrkE2NiKX8NcHMCM0rB6iZs55B2ZrWCrfsiDpUegv3JJIuvEPGhTqoVDLPKcIIVNjI1rnf7qqOpnOygeZsCRIcC8P8ALc1FQ/Pq2FmkI6UB35cS/cQf5m7sT5EU7oiNERoiNEQRoiq3DR7jUrS/7LOWNN/dSC7PB+6Rd09LOvYLoirPEPEB95WfiBQUSVT06RBrcqWNiY5ZlI+1yUZgg4oCrWPxAiv3GuOQUsJmmkVUsSN7l7AtZR3Y2BNh6a8JjNFjk3HJDPOscklLC8qNJHFIAkealnB/pMnbEExFRnIR33bn1NreRLNZjf37hvvotTKLZhyccN4ccEtGqo0/NkpmCxl03AuQrMpNgxU9xdCRuTgbXY2tiqS6BE538h1K0OpkshtlrnAeKrVQJMisobIYta4KsUYbEg2ZTuNj3Gu81wcJC5xEGCpDUl4so8Z1fOrXYi8dOCoBAOXKtI1vTKdo1+tN89crbqsuwDu5n6NnxWzZ2WxdW+/oqjLCEljmle6xyIj9RCMsJ5ZkZRsT71KWFzsENr73zglzSxouQSN97x/lEc1aWwQXcOvEqQ4tTNUSY08loQOXKqnaYx9Riy+6MTgWB3yIPwW1XScKTZeO1mOE6+8fVTeC89k214p1WmKsjMdPMFkLo5wIEkOBVSSt7qQBjb5+lzqtmKi7E8SII4GV66KghpukOHV4gjEc5aSZvtIw3xTmVR0g2AurEoR2ChTsNhJ9M1HYmWGR4R1PfK8a7CIOfqozg3DGELQlkDS5YPGuxLr7xTSfLFlkA+gA+d9aqC8PvA0/tcOdlBjOzG/9QtT9m/EQ8bp5HGoQWI6Z7sRv580SG3kGXW/YXfuyw5tJHgsu0DtYt91ctbVQqB7SuMK59wWMNMypIHLlTCSzYSoACzFChJF1HwgnqtrPtNZtNvaE9e6tpUy82VXWmQtA8eQkRAqvmY5XUi4KyKeo3vdG2NzcDz4jK1SkXQYv3gd4XQdTa8CQpH2deJlSaRayRZJpZOX72WUXIyCU7r/RMMWIUdDFu+TdXbpVw+ARBz5bwue+kW9yuvjviFLDRyGsQSRkWEXdpGHUAoG+QtlkPhxyuLX1oVShPAvHJI4qhKuojlipo45eerFwqyKz8tpP6QogU592DgnfRFN+GqF3Zq2oUrNMLIjd4Ie6x/vN8b/2jbsg0RWHREaIjREaIjREaIo/jvB0qojFIWG6ujobPG6EMjqfJlIv/A3BI0RR/AvCcVPJJMzNPUSEl5pQuRuApCqoCICFUHEC+IvewsRYr4jpeVX1FO5eJYkl5PLLFnWQjlRb3EUShlUCwW4Y33NsW0hwM53GeQjdvK0UiO73U5wbhEkki06KvvMa8tXBzSGMBTzXuLlt2Chh1NlYBSzaxUqbq7rfhNzpfd+nqr3vFMXzyS3uFBPUPy/sTThmjrgzNIxjF5ZZ1PS8LMSitcZYMq2Hbqmiws+XFljD3YsWquvhasNDDyauyjN3WdP/AE5EjtIBe5MNgw2ksLnZmvqVNmBoavHOxGVZeLcTSCnknPUqIX6d8rC4A9STsPqNTkDNRWTvSSJiD1SuQ72NgTHlM7Wv9+ocA/JhfXzTq3zHOeePnbybkuqGYQGjqPuo+uoRIyRHePmKr33Dx0ymSS47dUzYt646sbULQXawY4F1h4AWXjmzbqB901pqqekjeKOK8YEbByAeQ01mlUIovIFyLhRuBcEkWvNzKdZwc43uI3gZGTlOSjLmAgC3pPUp5PTR0yrNShDJJIpj3uZkKIHBYXJvbMt5EFj53ra51U4KswAZ4GT+kcl6QGdpmZ8+s0zhgacCpm2mjlOIU9EKwS2ZV7bMLXbufptqxzhT/dtyI5nEPZeBuLtHOfQqVekZc8ASYwdwexhl5sCfnHIy/T8tUB4MTr7iCfEKzDHXFWDw1JyKiBr9DM8N77FJTnDt52cIg/ePrrV8PqxWLd48x0VTtLJZO70WgcR4lFAuUsgW+wB3Zj6Ko6mPyUE67a56zfxdwVql6qqnzipliQsqgGraNMyVUBrRo+5s+/x3UeVLqIdUDzppopteQ0gar3ivhanahE3DFzpyl5IUJJYAi8iZMCs8ZX4SQSRY2YDVdfZg/tNs4a+x4KdOrhsclTZKTmShzIWY3aEjExyXjJTmG3UCuS5ORcBx0sLvzA/C2I794vePoOGYy1lsmfD7/dXz2OUqSRPVCOQLtFBznLlUVVEmF2IVWkvfH4iu/kB16IeG9syVheWz2RCsEPgWlSVnTNYmkEzUylRA0i/C5XHI2IBwywuoONxq5QVo0RGiI0RGiI0RGiI0RGiI0RRvHeBQVkfKqI81+TMpHkbMpDC42IvuNjrwtBzXoJGSqPDfZ29HzzTVbyrNtJBVdUcgIsQzqMlYrsHANvNWtbXgbAgITOajajgkbEQWlQ4gyUkslpJUplY00FO4sjRh2yLBsvhysSQJLxNOdV0cM7K5aanhkkmLGyz1UiCWZmFrMkEIAXYAl0XbRE8r2o5liULNTrUKapDTXCMIcZUZoGGJZ2DMAFyYKLm52i9oc0tOq9BgyEmKGYVEhSemqMA0eN2p2XB7SWDh1k6mRWYMACFHc21zKnwwYYYddetFrbtZmXBNJuHVEVOVlo6jmmMoxRBKuUhvKw5RY2LEtvYmw2vql2xVvmSMp37svJWDaGYb5prXVCqerNRLOWPMjkTBRAyLfNRYZKo+raoFCr/DkPG8+6tNRm/X2UPSxUcQYxvFnEjRrZhdwadL4jzyky7dyW+erT8+oQCDBM5fzH2UB8ttwR0FLnAYiKKeRJZJc+VDK+KyoS3wofvgbfP5ag3Z67s2wQBE8D9F6atMaqXigqubIwpGWJwtnnkSIF91IIZi4uuFunyOpj4bUc0AmD7dSoHamg2TY8J5cEkdVVi1HyjNDRqeagyVo2M0p3CgBiyqD0Eg3210KWwsZU+ZeVmftDnNwq68X4X7rTvPRredMXZmPMlmRDk8RkfJzkuQG+xItraqFVeDxVINRaZZKGS32k11tSyxs0bpUE2YxMzhlfqsL3FxoifeHuHydbcOyj5yqZqiYu0BkAOcsMTWeV3NryEqhAU9W4JE14B7KbH+f1JqEUlhEvSjMzMzM+wLXLNZewyfc5EaqFJocXxcqZeYhaYiAAAAADYAdhq1QXWiI0RGiI0RGiI0RGiI0RGiI0RGiI0RN6+hjmQpLGsiGxxcAi43B37EHcHuNEUFX+HpOW8aSCeN0aMxVRYnBxZ0WpUc1Q1hctzDsPQWIqhNxmhmanlnZqYxVHMjE4HJcxRtEiJMvSqBgHBYXNiQLHattRjnFoNxmFIscBJFk5h4RNLQRQRtmZKhZJKiN4pUB/8AUySR+WDTqLK1/iO1rasUVxx6vmXhsTxRSU7xJHWVIQlCGMgLq+QyfK0rML5XVb3y38RX7jNzA7LIyYqXyS17KMrbg7HXqKnUXFKlP5LzqXcVUEkkuQjAyFNG4AIUWAYOw/ePkAB4ih6vjVezzQq5bnRP7syNZ1lWiSRomFgLsWDpvcWb8vUTmOvmkmE1NAeTHA8SFI2ezVEUUiuYyBcrLGY3AN1yGWO9iJvxgwxy+9V9XDTzSIsdRT5I/MikgjSdCqAyMVkBx3KjHt1G5FK+D+LVEhaCnLvy4og0taMAFsyxulOt3fLE5F3TcDUGVGv/AAmVJzS3NWSj8LR9LTsagoQUV1Cwx27COBehbeTNk4/Fqaip/REaIjREaIjREaIjREaIjREaIjREaIjREaIjREaIq5464qYacRxtjPUNyYrdxcXkcfuRhm+oUeeqq9X5VMv3KdNmNwasl4oI/eKdpQFgiIjpKfs8rllQPge0a+R+V+xAPFp4vluDfxG7naAZxO86re6MQnIZBe1dMgrJa5yYoEXlgxOUad1uNsCCxyJUb3JjHlqVKrUbSFJh7Rv3Dq/NePY0vL3ZeqeQcUq/fpYYq6dKaFAZM2WWxxuwymV+1x37b+mtA2yoyg1xu4m36BVGg01CBYBO+MeLq9KimpYahJueCX50KHFNuohAgIIz2Pe1tWUdtc6k+pUAEeZ3aqL9nAeGtOah+M+OKo005UUc0dJUCMRvTCyqOlHALkCzdIsOwNj5aup7SXPY1wjEJ5/ooOpQ1xByKsXEuJVrJaHiGMzrzECwQgPYKGO6Fr4kC+VxcX21jZ8Sfi7TRhmDvV52RsWN1BGRqqhj94ralJ5rxAvLIqiYZdBjBCC5UixW58tzrx+1121jF2i8CMt68bRplgmxNuaj6daf+ThTVUSwkMIZiAFMTdXKmb1DFR19jc72vqt3zP2g1KRkZjiNRy3KYw/LwuEaH6qy+D62Wmelkn+5/N5nBySSKQgRShhe9nCXJ3AaQnY6t2WsxtchuTtNx3dcFCsxxpgnMei2PXXWJGiI0RGiI0RGiI0RGiI0RGiI0RGiI0RGiI0RGiI0RVjj3guOqqVqXqalGWPlhI3VUAJu1ugkEm1yD5D01XUpNqCHCQpNeWmQq3xP2Yt73FNSvDEsanqlWSaV2bZnZjICxA+EX239dQqUGvZ8vIcLKTaha7Fqo3xF4BnE9MY4ZKzlsJGlkmjiRbAhIo4gQFAbFmJUmwABO41WdmDaZZTtOvV1MVSXBztFA+J+C1UPu9PMbRySZSxUySzOyXydpZQguzvcYqoHUT2FtVDZMEvF3RbQDuHDvUvnYoGQ1U7wzw7U1MskkcLwc3paqqFwdI9gEhhPX2F7viMjffYCqlsLyGipkNOO89ZWU37Q2SW5nX6Kf8W+BlMURpYg4ih93kgLW50I7DL+sU7qxIvkwJF76216PzG9kwRcHis9OphN8tVm3GUjEESiSWKSklyRGV45xH96IZKQWAsFbqBxAN7nWClTqNqn5jLOsdRO9aXuaWDCbjJT/EPCVTW0rtBHHMlSFYOzPA90bYvAykBrDEsrWYAEbWtoZseB4c11hNu/iq3V8TSCM1YOJ+z+oaK0M63KDFam7PCbhlAmT4wjgEZqT0/FqY2NgeHtteeHXco/tDsOE3Uk/s/jmp8ZmMEsikT+5vaJybhiI3UquV7khQd+576udQpucHOFxqqxUcBANlb+H03KiSMuz4KFzexZrC12IAFz57auCgnGiI0RGiI0RGiI0RGiI0RGiI0RGiI0RGiI0RGiI0RGiI0RGiI0RGiI0RGiI0RGiI0RGiI0RGiI0RGiI0RGiI0RGiL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0" name="AutoShape 4" descr="data:image/jpeg;base64,/9j/4AAQSkZJRgABAQAAAQABAAD/2wCEAAkGBxQTEhUUEhQWFBUVGB4bGBYYGRgYHRcaIiAcHB4hICAfHCggGR0lIBocIjEmJSsrLi4yICIzODMuNygtLisBCgoKDg0OGxAQGzAmICQtNy80Lyw0LSw0NCw0LCwsLCw0NCwsLC0sLywsLCwsLCw0LCwsLC8sLCwsLCwsLCwsLP/AABEIAOEA4QMBEQACEQEDEQH/xAAcAAEAAgMBAQEAAAAAAAAAAAAABAYDBQcCAQj/xABIEAACAQMCBAMGBAMEBggHAAABAgMABBESIQUTIjEGQVEUIzJCYXEHUoGRM2KhU3KSsRUkQ3OCohc0VIOywdHwJWOjwtPh8f/EABsBAQADAQEBAQAAAAAAAAAAAAADBAUCAQYH/8QAQREAAQMBBQQJAgQEBAcBAQAAAQACAxEEEiExQVFhcYEFEyKRobHB0fAy4RQjQlIzYnLxBkOCohUkU5KywtKTg//aAAwDAQACEQMRAD8A7jREoiURfCw/ftRF9oiURKIlESiJREoiURKIlESiJREoiURKIlESiJREoiE0RKIlESiJREoiURKIlEVQ8U3hW8tTkhYGVmAOx5xaEE+oVRIf/wCVTntPVzRx/uqpo47zXHYKq3CrihX2iJREoiURKIlESiJREoiURKIlESiJREoiURKIlEWu8RXPLtpn9I2x9yMD+pFcSPuMLtgXTG3nAL54bY+zRBiSUXQSe5KEoT+pXNcwPvxtdtCPFHFbKpVylESiJREoiURfGNEXMjdG7hlklI1ONJA2wgllKj7iK5izXzXS8lXxSM3+nstKxC7Lddr6q9eGuIc+3RyesDS/99dm/QkZH0Ir6CCUSxh41VGaMxvLDotpUqjSiJREoiURKIlESiJREoiURKIlESiJREoiURKIqv48nJjigXvNIM/3Vwf/ABmP9zWf0nMI7Od/91bsbLzy7YKr74W4xrmmt8Y5Y5it+bXJISPuAYz/AMVSWCgs0bf5R5Ku8GtVZ6uLhKIlESiJREoi0vifiqwxhTnVPrRMeTCOR/8A7MfdhXhKKg286x3axPtHcaovoGZcj7FgiAf3RXxryX2N13NhvjhqticUuSt2U5hbjwZemG4aF9hMSPoJk2/51H/IvrWv0RaQQY9MxwXPSMd9rZ265roFbiyUoiURKIlESiKp3H4hWSyaFk1gSaHdcFEGnUX1fCVXYNvlc7jauDI0GhOKkbC9wvAYKSfEzsNUFrI6eUjskSuPVQx14+pUZrMn6bscL7hdUjZijYnHJH8QTqMtZtt3xNGf88VC3/ENicaAnuXQgeTRVDj/AOIcjyC2iKQu7KhKPzpRqOCAFULGdxg5bOcYHxDRitXXUuNNNpw7tq6dZzGKvz2e66iKtquvtESiJREoiURKIvhoi5/xXiPNu3dd0t0Yj6lMj92kO3qEr5jpaTrpBE3bdHE59wwWmxvU2fHN2PILW+Gr+O3eS7c+7WKXfOzIht40O/qiof1rTs0oNrfG3IAeGCrzgiJg5966kK1FUX2iJREoiURKIqV43kWYskbAy266j/I+YZUz+i5+1ZfSc5g6t4yvY8KFWbKwPfdOoVT4jbi4s45UYqV0xlu5jmjIETkeuQuQfVRWCD+Htb48xmN7DmPm9aNl/MaYHa+amcRfnRpdL0F8LKB3hnUjBB+4AB88J+aoIHOs8vVg4t7TTtafb3Ulmob1nk181ffDPGRcwgnAkTpkUeTeo/lbuP27g19nBM2aMPbqseeF0Lyxy3FTKFKIlESiLV8d4lFGmhy+uUMESLPNbbBKY3XGR1bBcjJFRTTRxMvyGg3r0CpoFynh9vc25EbWidZJaa5kWRgx8z71tYOSxyR3Iydq+XtMkFpJk60ncMKjuwK2I6uaGMBDaY8fVZuEG6lu1kv7+3ESuNEMMqhHcYwpQ9RIJB6iT8OO+0Fo6iOzFtmhdeIxJGNNtVUDS15qVbfFXiJLWGRgyNIig8sk5IOcdgSudLYJ22PpWN0fYH2iQVBunXu2r1V2+8OxpxO2klZjCSCNJZfeZwusBtPLJIBwoO4z06q+o6DtzH/lOwINPn91NaQ6aLrAMs811gV9KspfaIlESiJREoiURV/xjxsW8OFYCWQEJv8ACB8T/ZQR+pUedV7TP1Ud7XTirNls5mku6a8Fz7ieYbeKFRpluzqfyMNvGMg/Qgldj5sw8q+Wsz707pTiI8BvefngFdkH4iWgy8gF64vADHDaaQNarrX8q5EhGPVSluP1qxZZbkMs+00HLP1XJIlnLtACeWQXUuDzaoYiT1ctNW/YlQd/3r6lZam0RKIlESiIaIuY8cmEFzz2wUklZZT5YBKqT9BE+3qSvlvXzltcZpZrPrQFvEAHxxV6NlYb4zaceB9lDtVWzuZ4ZRm2uMcz+RiMLL9FYAKxHYqD5MRlSVtMLJGfW3LftbxGm1W3sL29cznx2r4h9kmkjmBaJxiUfnTssy4+ZR0vjfb+VciPxETXx4OGW46tO46f3Ukn57Osb9Qz919R5bG4V0OrI6Gz0XMXfSSNg475HY7jpYir1gt1ztDLJzdQfZduDbbFdyeMt66XwXi8dzGJIj9GU7MjeasPIj9j3GQQa+oY8PF5uIWC9jmOuuFCp9dLlKIlEXJvF/GZlluWhRiVcJNLgkRKTphTbqIOdelfOTJwCM4tqsLrVMXSnsNy9StCzSMibW7eecgqxJdTNEpVpGlYZKoBGoPn/Et2x/xMP1rj8PYWZjx9irLbTb3mjQByp5rY+HfDM9xq58odXGJCoACrgAqCqjmOQSAWwF742AOda7fDZx+W0imVde/IbdqkmMjGUkcC47MvurZ4kSydmW4IczR7DIwVQsSM743JBPltjBrJsbrW1tYxQA48T8wVeOF0gwOHyq03FZzMzsMrq7DOrTt5frvVqD8kjaMVuxwNbF1Z2Lo/AONx3MKurANsJEJGY32ypHkc9vUYIyCK+3Y8PaHNyK+QkYY3FhzC2tdrhKIlESiJRFB4vxSO2iMkpwBsAN2ZvJVHmx/97b1w97WNvOyXTGOe660VK5sJvaZZbu7OmCLBfzHTusK/nwTlvzMQu+SF+W6Qtb5Xhkf1OwaNg1cfTv2LVeG2ePqm5n6qeSx2MnNlmu7roRVEkuf9nGuTHF6E92bvklvzLVSRvVsbBFiTgN5Obvb7LuQiCK5+o57hsUbg+u4NxdN0mQaY8+TSe7iz6/EN++lY89quytbfhsbMQDTuxcVA4GGDHN2PLRW38P7kyT3koPu5TE0a52CDmRIQPLUkSk/Wvo4ZhKXU0NFSmi6sNBzIr85K71OoUoiURKIvEudJx3wcfeiLk8KCWE2rjU5QFQd+bpTTjc7loQAPrGSe9fJ2p5JbatQbrt2OB91rx0geNWOH9xyXnhgM8ItywNxAvuHY7XEP5GJ+cDAOd9lbzYVUmpFIZR9Dj2gP0u2jcfspAHWWQEYtOW8LFb3IdBbzkx6DiCZhvbv25cgz8Hl3x2GQQrV25ha/rWYk/U39w/cN/wA2ruSPqyJ4MvLdwXm1ujDrtbyM8nuUGS0BztJCRu8Wdxp3U+XdR0+PraTwO7W3Q/yu2Hjn4rh7RJ+bDnqNRvC3vh7g8qO0sUykFBybhMMJVyTiVBs+PUHzJUoTiov+LuspBaCDXtMPp871DaZevaA4YjVWNfFSxHTep7P5Cb4oG/7zHuvtIF32BbvX01i6Us9rHYdjsOf3Wa5harBFMrAMrBlPYggg/YjvWguFkr1FHnso3V0dFZZNpFIBD7Ber12AG/kKItAngGwByYS4/LJLNKn+B3K/0qMQxtNQ0V4KV00jhQuNOKpFz4hggmlEVslhJCjxOFCqrPkGNiqgDRhTpYjUQxxgd8rpazi0BjLtaGvLVSwR17ROGSqi27yuusDVMpnJZj7tVAk5WPLUWOrHfXJt01C57Y2G7Wjezx0ry9BtV1tagbfMUw+b1Ll4nLISQeTFJK8SK2kNH1EFywyOkIQB2zk5wahFmibhSpArx3c6qz18gBcTuI2b1J8MT2ftaTXrl0QBopGSPCEMdDOVQNoOMq3wgg6u4rSsVGktIoeJpXVVbffe0OBqOVV3NGBAI3B3FaayV6oiURKIq9xTxXGgcW49pkjBLBDiNMDfXJ8K4/KMv/LVW02yGz4POJyGp5KSOMvcAqCry3rNc3M2i3TvN8CKv5IAe+fOXcnYAkgBMK3W55cGUq7Ro83e3fv1A6OztuxYu1d7Lw8j3kkcMEfLhj3iiIICj+1lHceelDvnJPVnRSDW2ZjpJXVccz/6t9T8PbGCAdZJ9Wg9SvHHQkumzhy8Eb+9Pc3U4Pw+hVWG/lkAbBDSzXmVnkweRh/I3bxI+YryKG/WeU9kY8T7LJxuQ64rCHqZeq4ZT/tHGlUH1KFu/wAK6W7gGpLE64H2t2uDf6dXfMzgoyevkMj/AKRn6NW44NxEx3dpbw7iSRjKw2xCkUyxg/SSVZJBjyA/Xe6Ob1cLQ7N1XfOVFQncZHF5XSa0lAlESiJRFrPEzOLSYxuY2CEhxuUxvkZ22G9cSOLWFw0C9aATiuWcRDS6nQ8qeA5YDvGQe42+BTgeeF5ZI+ID5572B98CrJNN+o46ha8YvN/DvO9p+aFC/tUbTxK0c8TA3ECfxIZP7WIfMG74GQwz3OoNRp1DxG81afpcciP2nYR4dy7hmugwzDDy3rP7Ql3p1NHHdMMB/wDY3YxsM76X9BufTUAQOOrdZ6gAlmz9TPcfMF1+ZZXVGLT3Ee6ji4Azb3ccjLHuFG09r5aoyM8yP7Z8wNQ6BJcJ/NhIqdf0u3EaH5vR0Qd+bZ89moVh8I8IkiEpjnjkhmCtFKi4OsFtRZPhyRpBK4zg7KazekbTHJdD2EOaaEHZuPl6qo+QvdeIUm+45Pb5FxbGRP7WEM6kfzIAXT65yv1qGKxwz4wSUOw4HvwB+YLpojOZp4rHwnh1vPEtzYSSWnMydUDBVJBIOqMgxMcg5JXP1q2OlrdYJDFIb1ND7qu6NhyW2TjlzbD/AFtBPEO88CtqUerw5JwPMxlv7oFfQ2Hp+z2khjuy7fl3qB0RCstpdJKiyRsro4yrKQQwPmCO9biiVd/Efiq29k5flsrnQySOY9aNkOFYbhwuphgEnScAmjsl6M1xyziO7SPH7OmmRSFIWWVGBQMxxr2bLMFGwOAMEViyvvHsg3jhicQ05rVpShwodmVdqylWKZ0FZr7BRgd4cLIOr0zguQB5OD33iq0Oz7Meddcv7dxXdaipGeHBy+tDuXRNCyH2cc1u2CvMkI+Fj3UnAJ79q6BODXGtO1h4BASCXHMYH3WC0hEk8buZWCHMfs8CtJpU4DRbEHckMp23yB2zcspAdQA78a47/QqK0sIiFXV2VGm4r9EwtlQcEZAOD3H3+taSy1H4pxKK3jaWd1jjXuzfsAPMknYAbmvEVfHH7qf/AKvbiBD2lus6j9RCpDY/vsh+lYls6fssBut7R3Zd6lbE4qBf2yd7+7ebz5bERRAdv4aY1r3/AIhesWbpfpG0NBhbdadmJ+ysR2YuyFaKTw6+triNo4k1W+kqTy8QsvYqucBwQT8II75rGlgtEL2vkdR9dvar6LogDBUey51+BNr90vUJZAEggXHZF2DsBtnO2+WHw1vydXZDcp2tgxc47zoPlFaZJFC0FnadTM5BZ7jiiLH7PZFxG567nfm3LdsR4AJJA+IAADZBjDLGyzuL+tnpUZN0aNp05d+xexwl9ZZzRvieC9FhYqMBBdFOiPYpZx4xrfG2o9gPPGkbB2PgH4s/yVxOrzsG74dAvXPdaXBowaO4BRbomyg1AE3dzqESscMin+JPIflYg9z2yBjdhU0ZFplof4bM6ZEjJg3KOR3WkRRDAfC4qXwyQ2jWwxquJZYy22MaysCbdlVIS4A+XMQPetWwyme0PnP0jsjzNFUtF0Dq48QMfuuv1tKmlESiJRFrPEtw0drM6oJCqE6GOA48wT5AjIz5Vy5waCSvWipouVcWR3C3VpJplhAyXHxqOnMoHcYzHJ+RgSOlgT825jIXGF2Mb8W+w3jTatJvbHVPwc3KvlwWS36z7TahopohiSLGp4c7kaR/Ht2xkY3GNtx0U3gN/JloWnI5A/8Ay4ePnPeB7E4oRr8zC9yJBefBy4Z5O8THMFyTvlGxsxxnYZ75U7NXI66zfVVzBqPqbxGo+VXQkks4uuxae48FGuJpEKwXUbyhc6EdtE8f1gmziUeoLHvu3y1KxrHAyROA2kYtP9TdPlF51TXG/AaHZ7bVauAcIX2fRJLzo2YvE591IgbdlJUjDBs5Ix3IIGKx7ZanCa8xtHAUIzB381WvPLiXZrxd8GvY97W7Ei+ST5BH/eJtj7ofvUrLdZZWBk0VKat+eq764/qaD4eSm3UDvbx864a0l09fKaPDP5/EhyM77Y71VZIxszjGy+3Stcu9cxB5PZFfFR+AQ3MUmGmW7gfOJBs8Z8tQyQR5ZUjy6RXdrNnkZVrbjxpoeBXcjjk9tDuFFnaf/R0vNG1nK3v1Ha3kP+1HpGx2cdgSH26s7/QHSxkH4eU4jI+ioSx0xC2vjySL/R88kq60RNa4bThvlYMDlcEg5Hlnv2P1DgCKHJQtJBqFxDhAeeNFeQyKuXlZwSDOul0QfcJg4+VM7aqxrRSJxoKHIUzu5E8q15rVjffAqc8OdcFkm1OeasbK9yxSHDD3RBkDPscAFkJ6fyN31V40tb2K4Nzwzyw7j47lJUuxIzwO47VJYBmBiXAIFuplP+0YoJJCM6Wx1qTjcFjnA34FRg81/Vhs0HlzXhrdD8iMD7qDecXktSjwPpeFgkAQEaolUBs/KwZwA4O2VOwOmrVlDrxcNcTXbs7lHaLty47HHDgv0FHxeL2Vbp3CRGMSF22AUgNnf71qLKVTsNd3J7bdKUjTJtIG/wBmmP4rj+1fy/IuB3Jr43p3pUyO/DQHDU7TsVmGKvFeLPxgkzlYIZpgDgui5UH01HCZHpqzWS/ol0bA6R4buOfdn4K25jG4Xsd3utT4omsoLtTJEk1zINeJNUrD5UCJvj4W+EeWfOrthba5rNRjrrBhhQcSSvIWQuJ611FYeHX08wGq2EcZ7mQ6SV+iY1fo2ms6azxR1IkvOGzHHj7VSQRg0YSfBU2+L3ryOoPssbYRpjyraNEwNY2AkzpLAgN3AytbkbW2ZrWk9sjGmLyTpu2HLmu4ZYGMvEVdvyGxeBxRIceyZlmfp9rdO+dytvF3b/LsSXxXv4d0v8bBo/QD4uPzkpHNkm/MmdRu/wAgFljhW095cDmXLe8S3LAkN/a3D7gYxt5DHTqIGnkuNp7EWDBgXbv2tHzevC4y/lRCgHypXtSIUN9e5kdyOVHjDXD/ACKq/LEPlXfbLHzLckGRws1nwAzOjRrjq469wXL5Q1vVRY112n2Ubgd1puoJrnqnuZUKxjfuwVfsuvr1flgxuAtb1iDS8NjHYYKDj881SmFwXdTn7cl2qtZVUoiURKIoXGyfZ5tKCQ8t8ISQHOk9JI3Ge2a8OSLkUMjl3ktmxMm8kbDfIAGsgfErDAYqDj0ZdDD5yQsYOreKxuyPzIjxWpUSgNkwcNd2wr5aOJdLQKbe4XJEAZQe25tpD0SIcbxtt6gDANV7blQ83mbfR4zB/mClvuaOrnbht9jrwXq4ninLrOBDJn3kgjJjc7fx4T1RN56hscZLYwK9aJImjqu0NBXEf0uyI3L1ofGKs7TdnuNFke6uIIsTLHcWzbgStzYCO4KTgExj/eKfpUfVxSvrGS1+7B3NuR5Li5DJ9JunYcuRVg4WbMWmTG5idyzRsHuBFJ824DFRvkHON8jGazbQLWZ6Ai8Bng2o0zpVQlrmuoTiq1xNOGMG5N7LD31Kjq/32lBYH6AitGF1vBAkiDuIp5YKz+eWmkmHEFbji6JKiN7NLeZRcXEbFecMd/duNvv9dqqwl7HEdYGY/Scad4UURZd7TyOFVsfB3D0QsywXFuxHUkjyOjehGpmAI+h86qdJzPc0BzmuG0AA+i8eRk1xI3qzyICCCAQRgg7gjzz6ishri0gjNRrj34n+HLe2jijt0fmSvlFZpHjhGR8KltCBmZV3zgE4Hp9v0L0habTedMey0cz8Ch6oVAbmVGuoo+TDaQMBE6Bpix3ilVSHbb5tShQNuoAjOTUzS++6aQYj6aatrUD5orrG0GPA7ssVhurhW5kvKKK2IYlVxiJgx94u+yY+bvtqxhjUrGEXWXq6k0zwy+cNEORJG4//AEvETBQXVEJPuQrPkZynMmI7EEE5JGcAknpNdFpeKEnDtbODe9eh1114DEYHeNqhcYWMWrKzj3YWOAKM8xV3dsfC5DIFYdsjO2du4b3W1Azxd6Dd8CjkIDLpJpp4LoPgTwxBNaWs0jzyBVB9neVzCkqEqTyjsrBgensD2FYHS/S9qjlfZxgNutCqjIxmrrxa1WSJ0cOykbqhwzgb6c5HfGO4796+esshjlDhSu06b+SnqqvEtwpBkurayRdlgQBtC+QyWVQQMdlI+ta7nQOBuxukOrjhU+JUoqGYMFNqkcevpl5RtVWXWPeXAaFFJAAUFid89RwM4wKjskMbg8TEtpk01OC5gc0PxbeU/gq3jENPJCF80j94T/x4QD/CfvVa0Gytq2Jrq7Th4Yr2Qg5Noqd4hDSXDPeSQ2wDe5jYm4m0LkBkhXZWbc6tzvgjatyyFrIQ2AF+0jsiu9xxoMqLyKW7gG1d3+Cx2vEW1tHYQvzSuGuJAslww+i/BAp7jWVX+Su3wC7ftThd/aMG9+buXepHRuJvTOpuzPsF6CwWpdpSLq4zqaIPqRH26p5WG7DbY9vJTgEcky2igZ2GZVpjTY1unHxXoL5RciFG6/cpdhi3tV6dbsDyovgLr3IQHeGEbF3PUf8ADn2OgHUWfADM50O0/udsGQTst7EOLv3bvQb1K8PosV5FNc9U80iAKBgjV0RIq/JGiM0pHdQiE9TgVr9GtDsW/S3Abzqd5392SpTlrRcZjtPzRdeFbCqJREoiURYL5XMbiM4kKnQTg4bG2x774oi4pdMJZ4hhra8xqgdDp1DHwIx6Xx2CPjK9J3XL/OzAC+5oqwntNOh15bxktFrgWhsuWjh88FKklSUEXIWBweqQITCzDfMkZ67aTO+obDuSTgVSDXMoY+0NBXtcjk4buSs3ZY24dpvzTRfbtJUUG5TnRgdExcllXb4Lld9P8s2NR7nFeMLHkiI3TqKa72HXe1cgMJvRG6dh9/RYbdAp1WtzynY7xykW7MT9cNb3DY+n61I41FJmVA1HaA8ntR7v+qzmMPsVavCUUqJKDbLbzFgxbQqJKDnq907Jr9SNzscemP0k6NzmnrC5uytSDsxoaKtRoPZWPxBbXrA9Fjj8zuwP/NCw/rXVjmsrf1ScB9ipW3Thcvc/YKLeppghN1NJG2jdbMaoD/MpaHA1d8HtnbPepmkulf1TARXN+DuGeK9s7nt1A+cFrLu/0Wd09v7dqWFsTSHlKm3cbIGPoVDH/OrMcBfPG2Xq6VyGJPn40Xkxr+qvAfYKnjiN0SR7dd5H/wA5q1DFAP8AKb3BfTM6AsriW3nVFNdqjXkUkpUy3NxIUOULyFih9Vz8J+1SRvZGCGMaAdgUrf8ADlnBBDnV4qLPYgBy003vMB8yE6/IBvzegzUrJiSAGjDdkuJuhLLG0ue91Dvz2cVtPDfh5bi8gikmuNMpMbESnVoCO2kH0yo27VNZ5L7rpA25LP6X6Kjsln61jnVyxOi6fH+D9mpBE14Cq6VInxhfyjC7L9O1XSxhGIC+WErxkTszX3/ogsdIXmXekAgLzzgA7HAxgZBOaXG1rTFOsfSlTRSrT8MLWJQkdxfIgzhVuXUDJydhgDJJNRvs8LzecwE7wFzeO1aXxNwOPh0ltLHPcMHaRXE91LoxynOSwDFMEfFjb6d6pdIWWIwENYBiMgDrswqpIyb2KhcKtULgjhsEpPaV7iOc/o0rF/2FfPTyPDcZy3cGlvktF8erg7wPqpvjgAeypidDlmMdshdO2ncrCx1b4Gw7tnyqDoslwldUHSrzj4kLiFzWyfUW7wKqV4etIiwItbgN+ebXpB9dLlR/hXNRWySUCl9tNjaV4VFfNdyyFw+su71THvopJpdDy3rlzqbmCNXIOMqkCNMyjGkAsAQB5HJ3BE9kbbwDABlnTm6ja76LyK/cpfAB7/DFbNbO6MfvmjsbbzU6bWP/AAKebIT5h3XPpVYywB/YBkf/ANx7z2RuoCvB1LP5jvwHdmvltcQRFI7KIzy/JJIhCofWKAAE4/MQMA/GRmvHslkBdO663UA4ni70HcpiyRw/MN1vzILLdD2VjJP/AKzfvgrEzAiPfpaVh0qqndVUYznSCeocs/5gXIuxENcq7Q3XHU57VwSXC5CMNSfMn0U7wfYLDcRyXTmSdpet2+IzSA6I1X5QqMZWHygR57bbXR9ZHXwKRtFGgeJ9N6ozlrew3mV1etdVkoiURKIvhoi5D4hEZkmtrtAp5hIJB05PWJEIGQrg6nC9SPrYZXVpx7ZZiJeug+rUbRt3nzyV2CUsb2hVp+cisEjMmmO5DybYjmVlE+ny0ufd3SAHOG38zk1jgB1XR0G0H6a7xmw8FdjjOdndy1+692kMoLNZTczzZYiscgyd+Zby9J/vdz5CvJHsOE7accRycMRwRz2ONJW0O0eyjzXSM2maERu2cmI+zOfUmCf3b9u7H7d6mihkP8F1f6u0P+4YhA0t/hPBGz7FbnwvGiu0KTyLEynNu0TQNnvmORGC6u+oJ99u9UOkL92+6MXmn6gQ7vBGWyqryNfWrhRYuI2ULnCQcQkP1a6QfuxH9SKQyStFXOjH/aVMx9Bi+nBZfDVpMkM0PKmskUlwwlE8jA9xoLysm+Tt3wdsk15bJInSNlqJDlldHeAK+ir4Ncbow3qm+K1KQylxM2qNsS3ZAO4PwQgDS57AlQQMnVsRWxYqOeKXRTRmPednPFWpAXRXiSaa5AbhtKr9oG50xb+TA+mnUD+obP61dnbdY0L6fouYz2qeTQUb3KdVVb6gcaRjHlBkodePooLH9gCf0qzZRV9NoWH0+4ssweP0uB8VaPAz/wDxCzPrIf6xv/611ZRSWii/xA6/YL28Ls/HOKckALjU2cZ7ADGTjz7japekLZ+HYLuZX5ra7T1IFMyqtd3UrONTs2PPVgfsMAV8xLa5nuq5x8lgzWmZz6lyyw8QZDkO4x5ZZh9tPbH2/pUkFunY4do81LHbHMNbx81r/wAROKZSwl5vs3v5AZCvMCHlSAhhkZU4IJ2232r6CaQWmyFwberpWmunovpLFKJKOFOeSwcI4VGeqW1g0Hcz27qieup1yh++x/WvlrRanjsskNf2uFTywK1H0bgKt3aLWy8SiurpnjvwI06IwIwUXB3webqJJxl8YOBjbFWBBJBAGuhqTicceeFOWiksokul8dNlCrUkU8cLPHL7YSOmM8tEP1LHJ0j71k1gklDHMub8SeVKKGV7jmADuwVOaS7A99f28CnuouIYQP7vLh1beWXz9TW5Sz17ETnHe1x/8jTwXjXRDQnnTyUQQWYOp7ia6cDOYY2JI9OfMWBH2dakv2g4MYGD+Y/+raeqssMp/gspy9Sp/D76aYFOHwi3Ts0inW5A/PO+VBG4IGtvQ1BLFFGQ61PvHQHAcmjE+AXLo2NxmfU7BieZUATiI6LHFzcs3VcnJiiY7EoWybiby1dW/wCqmxdMgvT9ln7dTx0aNy8d1kraMF1g7vuVvfA8ES30QdjcTqr6W7rHkHmOMk6VLEpqJ1SM0jEkKprcsbnubecLo0bu281nSgD6ctq6wKuqFKIlESiJRFzn8QpAs3v4w0ZQFX2AK5w6MeylTh0c9OXKsVDZqjbYhI0AOo79J37OasWeR7DVuI1G5Vyxh9nh1QOslm+4SUGWDvuN+u2fOQQ2wPkTXz0ruskuyCkg1GDvZwV9jIZcWG6dhyXieOBsHElufISKbmEfVJE97H92wB6V00ytNKh3DsnmD2Ty71M/8QwUkF4d/wB1Jt2umX3L+0x+Yimhu0/UTASD7A1weoa7ti6d4cw/7cFXvWd2YLeGPmoQZo3VpbNehgwEdpdwMSN9nRzHq/TH71KKPaQyTPCpc1w7iK0Xj2MIwfyIIV2aR7iLnLctDEwyAYuW6/RtZznP0/esIBlnkMRivO41HgFzE8n6QCqcsCe0LJam4vZIjkuz8qJe2oF4giqNhkMXJx8JrZD3dSWTBsbToBU9xrXw4qWcFwF91XaAfZPHAja0mmjaPqiPMuBKs2WYbRRYxgEjBbSuw88Yp0dfbM1j6gVwbSmA/UfapURkLmEHQch91Qri1LXEXvktw4WNpGIAAUYVmBwCFUAHfsPXv9FE5souuGS07fZp+j39fDJQOxpr3arV8Uu7i3nlheQFonZCQFIODjI28+9SmzRHRUB05bh/meAWbhsk0wOXAU5Vm+bSwwQB2GRkasZwSM4yKjkfHB9IxV6y2a2dKmsz+yD8w9Vd/Bgxf2n+9H/haqtlNZard6fYG2AgZCnmF0nj9vdPcyFEUqACpJ2KqNx99TVFbbFLPKXaAYL8htsFolmJaMBktBPLMp0ugRgDgH7A7bnyI/rWRLZHRnthZUjZWntiizxwTEOeWTjIzqAGwJPnucA/faph0bKcQMFKLNMakNUPxfBLHHaa2aIm7JVo15pX3EoJ0juu2Dv21HI8tNlndDZHtdjurTZr5L6TomOSLB9M9clFvOICJFt4ZbaKe4GoukTNHLFjOoAsqBjncKHO/wBM1jxwl7jNI1xa3IEioOzCpI40C26GV9xuG6uC2vCOE3KKPc2U6eTaj2/WEkH7k1UntVmcCL72u+bCpJCz6XMoRs+6xeL5oWC2+udNO8sFoICozuOZrUAg/l885K43rro6OZpM1Aa5Oferyp5qFkb3n8sVpwVdWOBDsl+R6H2CJf10gN+1aP5xzLP95V0C2HSn/aF5j4jDqIitYXfuOdLLevn/AHKjA/Q16Yn07chA/lAZ4lcvikI/OkA518Ap1/a3Eqhr6UQwnZUlxGhPkEt4+qU/yuc+lQRPhYaWdtXbRiebjgOS4rZ4z2AXHfl3DNYZlLq0duWgi0++uZNpdB2woA026Ht+du2MjeRvZcDJ2naNGIr5uPgF7OHuxndQbBn9lbvwvhgDTC3U4iCpqPl6gt3eU6QXxsgEa9w1fQWSKRrS6U1ec924cFlyyX8BgBkF0KraiSiJREoiURaTxfbqbZ5G2MILg6S2AAdWVG7KVzkDfG46gKgtFnbPGWO/sdq7Y8sdeC5dwJNLPJw6TSTvLEmmQb9i0Y2kU+UkWC3npwQPm7W0ikdqFQMjl3O04FaUb4JfqF07su5SjexMSXtWRwcM9nIFOT5tE+kKfodZqv1b2ijZKjY8V/3CvopmxTMxidUbj6KFcW1s7AmbBH/abOQNn6SphQfsKmY6YD6cP5XjyOPivXTS/wCZGDy9l416G6L6BfQe33Sf8mggV6e2O1ET/oafGqhL2H/K8SPRbzgF0rtouri1ugB7pDl21HyEkgRXzjsQT9cVStcbmNvQMczachTgKn0UONcqDn5qfxuGZkLXEqWlsvyx4eRvQDbSrE9sB/oAd6q2Z0LXUjaZH78APXyU7JLuEYx2n5gqTxx5IbeZIYBHFLDIRAyrzmGgh55GZS6YU56jliQOnIB3rNdlla57quaRiMtzQMjy8VBJG0Nq3x1Op5LSOgYYIyCKsVIdUL9IMTZIg1w0Wu47aRPL8bSH2SBpGdtREzyRhsnzyrkjOdiPTbYvfl3ty/MhA38V1JyvU8aLSXfEZVdlVyArEAbbAHbyrlkTHNDiFdtPSNqhmfHG8gA00U7gMt5I0kkErBraJp9Q7gLgbbd+r/OuJDDAW1FLxoOJVSW32qdpZI8kLKfH/E/+2zfuv/pVktCpLpX4VxXPEreaS4uC5SUqC+5HQvpgedULVYevIIdSnP1WdbbCbQ4EOpRdJ4bwWWNRG8yyRjPSYznfOeoP6E+VSw2d8Yul1RwXdns0sYuveHDh61Vf/FS6eEWTxJzGFw4CBtGcwTKSCOxAJIx5ilujbJA5rzQYY56haULS5wDVW+BWbGNthfwscyxyjMynzyH2cjJ36WXAXB718va5heAqY3DIj6T3ZeIO1abmNa267Fujh5FWiytooIjNbRXBBH8AEgk9saZmGgj6EfrWTI6W0S9TMW1/d9xnVQOeaUrWipt88jSGSThsK6jko3D5pmBPfMiEBznOTpFbcbGNaGNmcaa3wPAjDvUjY4iAb9DwPuvMLy591w+3Q+v+jZ8/1ZaOEYHbmcf/AOjfZDDF/wBT/aVsdfESvVm3T1PItk/frkX9Khu2MHDtH/U/2C6/5Zu09wHutQvs0bGRpTdSY35GWH1D3Uh3Xf5cEelWvzngNDbg/m9GD1qpmSyOH5LKDb9ypE1k8wRrrEcK5aG0RjEhI7vIx6igzlpXwMHZSWGerODfuWfFx+p5xoPIbgOapy9WzFxvHw+/FdQ8GWUcdpGYmVxKBIXVdCuWAwVX5UChVUeShe/evpI4xG0NCoucXGpW8qRcpREoiURKIvjDNEXKPE3hCK3l1gLGq9Uc6s0bRL20yMnUqD5ZMFcdL4IDPkWyzysq6PFpzbge4HPh3K5DOzBsor4HvWK+uJwB7THFOoGVa4jwR6ETxhkH+HNYMccf+US0/wApr/tdQq31cZxjfTj7rAl3Ae1tP97e6SUD7c2Rf8q7dFKD9bf9TCPIFSgWlowd4j1XyS5iAyYuIbfmexUfqeZUjYpXAkdXhsD/AGXgfa65n/aoftkcpKxWyT/SSWa8379UUY5f7tUnVvjxe8t4AM8Tj4KOW+7CV44Z+AwW+sfFcat/rywwzJhYwhedkzsNSRhlgJ2wofJ7eVZ03Rshb/yxcWnE1o2vAmhPdRVbwx2fO5evGfCXFjccrd5Ymee4cblFUsEVe4z2C9lGonJ+Ljo+0NNoYH4Bpo1o2nCtfM66LtziQeC5KviCDHx/0P8A6V9QbJLXJfZN/wAQWFrQC45bCozcRs9Wo4LA5B0nv/lUvVWm7T1VA2/obrOtu9qtcjmvHA+ANxCd1glhRySVSVmQuDk9OEIOPTOaktFrbZIg6RpI3Cq+VtDhNO9zcicF2P8ADTwM9jHP7SY3echToJYcsA7bqNyWbP6V8b0x0wy1PZ1NaNxxwxXscZbWq59xP8J54FeSS6tY4Uzh3aQHTnbI5fxdthnftX0Fn/xBDO4MYxxcdAB7qIxEZqd+F/4h2vC4ZoZlmlLzF1aJUwV0qvzupGdOcYrdqdiiAJyV0/6dbD+wu/8ABD/+avKnd3/ZdXTsWh8SePYOLSWkEFvc6kmMhBKIxURyZ0FXPWO4B2OMb5xVe2PuwOJIHHEZqWEFsgJqFarEQxBZZ5ow4GY5g6xNPH5K6sQCR8ODsPIruB8TN1shMcTTd1BBIadoI01Vt8tcdufuqjx68W6l5k6XEaNtHG7wzRN/MEk0xE/WORjg/pWzZYDZo7jC0nUgEHvFT3gLiMEmoodx9vuvK2apsLh4h5KlvfQgfrDKyftXpeScWA82H/yAKnANMYu6vovrKD8V7KQPLmcTb/lxXuWUXhH7ryrf+l/5LFHY2vxnmzN6x2pV/wDHdPvXhlm+kUHF3owKy0TZxxAb6e6mxXbFtNpboJB2eVjdSofURKBHGf5tWKidG2lZnmmwdkHmcSuJY5T/ABpAOdfAKTwjwc11IwlkkuGcj2iZ2DLGB8i6ehpe4AXKxZLZzhW07CJJALouxjIDCvrTfqqMskTBdjFTtPzBdihjCqFUYVQAAPIDYCtlUl7oiURKIlESiJRFpfFHhyO8jCt0yISYpQSGRiMHdSG0kbEAjPqCARy4VC9BoVyNI1s7l7eK9ezmU7wtOpjPY5QyIyZOez6G37EbnCtlnfnLGHjaBjzoQe6qtROhOdRw+63TxXkgy0ENwD80lvbS5+uY5x/kKygbO0/UWn+pw82qzdh0ce5Q3t7iI5FlaRDzdba1ix9zJc/+Rqa9DJgZHH/U4+TfVcuEWdSeXuotxfNIpE16ZE8ktyZFwPImFYoV+0jsPXNTMha09iKh2uw87zu4BABTstr87l8slMaBoEW2iGwuHKlt8bIQugMwJGm3Ryfzg17IQ51Hm8f2j115uI4LwnaeQ+eSgcVJit7p4SVzEySyzHLNkHp6nIjZvJMvKcqWKgbTRhskjA8ZEEAZeAxptwbsquXsDGknA7Pf5VdE4pZohCRwRKCmFZY4xqBAO/T8Wdtt9696QtVoZLQGjRqpbJDE6O87+y3Wu12K20bDALNy029cDGWI77VNJ03BGWtOozVX8I7Gq/Ov4gWDRcVuEiBDNKHiCjSRzArppx2OWwMVsFzSy8cqeCrEEGi7ld+JbawWCG8uRzSqqWbdicYLvgdKk/McD9jX5uOj57Y+SWBnZqT9grd4NoCVzX8dkk59u/MLQSRnQucoHB3IxsSVZd/vX0n+GiwRPZdo8HHbQqKbaq34Os2kQhF1Fn2/oMk+Q+taPSErWEEmgAX1v+HhHFZHSSZV14aK/wBl4VTHvG1FthpOjSRkHAI68HA8vWsKTpB1ezhTn/ZWJeku1+WwADdX+yrMLTwXduUXEyOSFdS22hwcKGUudJJAU5PlnsdMNjnhe1xq0j18FD0++J8MRacC7McFu2uHkGZX54GXw7EqB5Mjr1wjfaVNsHEgzjMFxsf8MXdMM+BBwP8ASeS+dEIBuk0dodD7LLbIVJ5M5id/kmKxl8+j6WtrkkAY1KGx3xmuHuB+ttQNRjTiMHt340Xr8P4zeYw+xWV4Hj/j2aLncnkPAT9TLbOYyftUYcx/8OQnmD4OAK9Y1p+mSnGvmMFgS9t845KZ+nErr/zFdlk2jj/+bfQqYNnP0yA/6lITiEYOFtbQ+nNuJLg5+zJv+9RmJ5xMj+TQ1DBLTtSDvXy5HEJ2ESyoufhtIIjFkZ2aQ6tSRepfCsMgBiQptWGzQuf2YyT+5xr9qqnMyOMYvruAXV/DHCmtraOF5Oa6jqbCoufRVUBUQdgoA2Hrk19Is9bWiJREoiURKIlESiJRFX/E3haK668IswGAzIJFcdwsinGtQSSMEMuTgjJzDPA2Vt0kjeMCumPLTULlfEre3guWt5eHyRyKAc20SSRMv5gZER8eu7AHbOaxpbNaoR/FBH81QfUK7HOXn6QeQUu04ZbHrW3uNv5LGMfqSS4H2quwWiS9224b3H2CnIlw7IHcssXWf9XgjJU/ES14ynHkXxDA332/eqxqP4jjwwYPCrnI5lf4j+Qx+yhXUy6tbyNcSfDqVyRvtp5qr3OP4VsucjGd6nY0gXWi6OHp/wCzyvAcOwKDafnksfFrMCNhdbuYyI7ZMJoVgQGIBK2sWcncmR9gWJ6K6hkJeOqyri4413fzH/aNmqiOIIb3n5h5q9WUonsrW50kl4E16f7RQAVIx5MCP0+lW+k4u22QNJrhh67ksch+itOKzGIdSL8mSSB3Gkjb7EsO++O29YFtbFGABi4GlfHwKsgk9p2vuqL+LPCpfccVg0s8B0SEKCF0kmKQqc7qWxv/ACHtX1VhlNqs35ozwIGz7rNnZcfQLjtzcPI7PIzO7HLMxyWP1NX2Maxoa0UA0UBNVOj4hcSwpZgmROYGiQ7lXwVwp8lOrcdtgdt6hMUUbzPkaYnaF00OeQ0LrXCrCPhtqAwJfSpYhsa3ySVGNwBvk9j+1fKTzOts9WnCvcNq+rscD5QyBhwHwnmo/hyWWe5aV9TBUYH0AYYCjyX/APVd2prIogwYGo/utbpBkVns4ibgSRxw1Wq4tIsvEcFgEhj2bGVXsBqwdWBhssnUvxdlNXrK0x2SupPzdyOByXz/AEg8gRx0yBcQd/2W1kXqy7GCResSZwrZ+csnw6gf48eUbLa1BzUNcMBUbNeGOf8AScR+krPH09nFuzUfNq+zty+m6ieMPjE0XLCSZPzIc28urvmMq5z8Irxo6zGFwJGhrUc/qHOo3r1kjmjsGo2H74LPa4XAtr1EJ7R817Vh9oJgyf0xUTwXfxoid9A//c2hQyRH62UO7DwKlS3t8gJe4yB3aQ8PwB99S/1qIRQE9lnd1nsUu2f9zvBQ19svcpBdzOMbi2WBFG+N5lGkfo5OxwDWlZrDiD1Q4uLvI+yheYAMC7wV78A+EZLJS087SyP8i4EaZ3PwqvNc+cjDPoBvnfaKCipHNXCul4lESiJREoiURKIlESiJRFE4jw2KddE0aSL3AYA4PqPMH6jevCAcCi5/4l8CziRWsSqR92yRLLn0Xn5THnuwxVWayMeMG48SPJdtfTNaDjkDQ6RfNOc7KsrWxLkH5I/aNBPb4Ym7isxtgmbW6Gt5+tL3irQtDBg1vfio1vxSQnKotmD0iSWRTO2dsBnAWFT+WJWb0AIqs6zDIm/uANO4Yk8SApL4OMp5fMAvE6wRSCJpTDIymUyyq8YC7rmNGPOlkOP4rdRAOgrqyJTHaWi+WYZBuFeegH8vfWi8ErX4aDQfMVu/w6v0MctmpLKpM9qzEBmif484UAMC2vSBkCRfSrk7DaLOQR2hswx3Hw30ULKxyCuRVgQYU4z2xknuM5bB23GO4xtivn5XER1yBFKHbXNaWZFfmxTLSZUL5RXjdSAu2GGMkEbq2O329cV10dbRZJC13arTLJQTs6xoxxC5l+KH4VrbK11ZsBFqUNA3yFmCgofNcsNj29T2H2ZcAKlZ0UTpXiNuZwXn8OPC6xZuZMMw2QnsCPiIHcYHn96+W6Xt7n0hZlqvo32BlipGDV5zOwbBx1XnjfEDczBUxoDaIgBjIJ7/AHJpZ4RAypzzK+nsVmbZYS52dKnl7LfsFsLXLaTJnJ3JBcftsq/+96oitrno3L0+6xpJfxs5ccGAdzfuqhwsNoMksLyi5zONDFSnKOw2OVblsWDJk6ZWyDprefQG41wF3s47/PHQ6jevnrVN1spkoRs4DIK029qyalhxdRKdTQN0yxEjOoBOqJjkHXFlHyTpGdVZj3BxrJ2XH9QyO7HPgcRt0UTHgmoNColtxKKKTTDdG1LneK4UKjevYNBJknuuhvUk1I+J8javjvU1bn6OHiNy6eW1/MFN4+UKx319pXJh4dOn5re8Fvn/ALsOQT9ATXUDLzrofI0/zNveNPZRGQt+l1R80Vg8O+C4ryISiKKBG26rZ2l+6tNhQN+/LYGtaOwuBq+Rx3DAfOajdaXEUw7gugeHPDtvZRmO2jCBjqY92dvVj5/5DyArQAoq621eolESiJREoiURKIlESiJREoiURKIsU9urjDqrD0YAj+tEWK3sYYhmOOOMDuVVV2/QCiLkHjDi1xO0szPbiBSyWzku8ZHzFVIXnSOcKNnU9gNOp2yrVaGPlEQJNMwPU6U1yVmNha2u3582rSLZy+0p7FzRNb4ZJJ3YImflUHVhChJkB07dh2BiitQibfkIx/b688lLLFUuA0pmr7wbi8d9GZol0SJgT2++qNjuD/NGc6lbGMH7gQWyx3XGeIVBzHqPVSWefDq34FTrTBJTOMHUNwBqAxtt55ye9YE7hEBIxuyhx57lakBAvclG8Y3OvhdzuWw0WNXce8j6frjHfzzX0fRVolmsz+tOIw8FDFGI7ZFQfqHmtLw3PsGIR1tEcAYDai2ktknsRn/32xJHNFqrJiKrftFDbqyHAOx4bFG4LwhbYc6bOoIx7BljA275wXI7ffaurRaHTm4zKvf9lNbLa61HqovprwJ+yqvGr6W/aQoA8MDAlCSusF0UxqVHxYYEn7CteywR2VoDsHH2OPBZVunZGz8NCK1+ojU/tCn60RrnMpgnVjhXYcrW+kkAfAVkUhxoIYHvs2B4b7iyjbzdozw8cCKYrJbS72XcQfNWnwdw9ZZkju4reVWiOhxqDJIhzpjO+kaXZgVfcDYDSQtuwOjcXx86Hz91DaWOaQSKK33vgO0lXRKbh0/I1zcMD+8hO33q6yywsdea0A7sFXvOpSqsNlaLEiogOlRpGSzHA9WYkn9TVhcrPREoiURKIlESiJREoiURKIlESiLWcd4m1uiOIjKpkVHCkBlDHSGAOA3UVBGRsc+WCRTLK8SVdSHIzjzBBHcEHdWB2IOCKIs9ESiLX8ekiW3k58fNjIwY9IbmEkKFAOxLMQBnbJFcvcGtLjkEXEri0SOKWcwK4yXjk1RiJSApChsmR1jOpFAXSdjnJBrAfP1s1xrqVwLca68sczjVaUbSGjDLGvkp99w8yyKlyVMUiMIoIsqX64y/dut5HcIGOACSRiobO7SAG9UAk6YEDgB/deygNLrxrh5qycA8Eu8POZns72M6I5U3wFwp1D4Zo3YHGrugTtit+CDq2kE1xVCWS+apwvx2hTl8TiSNOY0a3SDMEjI2kk/NCSdxq2IOc4NcOdDI4wuodoXrHSN7Qqtj46tYxwy4eJtayGIhtQYEcxMYI7ivGWeOJrizVWrLM6S0x10I81yyLj0luoPNKop2Unp+2PP7VkGyNmP04r9Atsdka0vnoN+q2fhvhc3FLrlXDvbxCMSaMaHljDacIv8As1BIySM4Ix6i/YrLA3EYkc/FfI2/pO6zq7M260/qOZ9lbPHngoJCHswkEEUYMqLqU4jYOrKQdmGWdid20KPrVueFru3TEArFhkI7G0quRh2W8ChbiCQiHJdUcjKxrqwAhCOrDIIIBzg6tsBwYHR1N1wx2jU8cVazAvNrjp5LYWVpCt3byz2zQBCmpiRGrN7zEmY30SsG5Wo5O2Sds1Z6NtA6wtL71Thu3Y4gbFHaIxSrMhouv1vqkvtESiLR+IvEiWwYKpmlVDIY1OAiDPU7dkU4IHdmwQqtg4Itlwt5TEhnCrKVBdVyQpO+kE98ds+eM7dqIpVESiJREoiURKIlESiKFxmGZ4WFtKsUvyuya1z6EZ7H+n9KIq07Xk1vNETHJIEKPERypEYg6WV8skgzup0qDjcgggeVRbc20hVLlFMc5RTLDtiTbdG3wHXsrZ2xjOkmvQi2lldrKiyIcqwyNsEeoIO4YHIIO4IINEWeiKg+OuKc6ZLKMnCnVNIGAEZ0sU8sMUIWQg9sx7HVtm9JWgRRbzpt3c1Ys0V92OXyipk0MtzMvIL4Pu7eHQpVCO5cEK0aqrBmzjfbLZANCxQV7FBU4uO7yOweivTy9W3eupcE8IWtvHEoiV3i0nnMMyM6qV1Fjv8AM23YZIAAr6AANFAFlEk4lZvF/ETb2krp/EICR+fvHIRP0DMCfoDXMjwxpcdF7Gy+4NGq5GkLI2A6iCJWdE83KCO3cHO2CNQ+hXPnXzge0sqR2jQE7AauC1Zm9u63AZdwUOy4YGDW0c0lqHiE5WMhopUYqyAIcqHQsgYrj186sutckbL1L2N3HA11PA4quwAyBzOya4KHY8JgzrIZgTyXMrBmQAKZZRgYRACVUgDIJPpXTppAKDiKYcG8dvcpZHOkcXyElwwNeeXBWLwxfPFMtzI+oRyAh+2q2JaM6s9yvVIcd9KnzxXMEzYp2NaKA4H+rP2XUsV6B2t3EcPlV2W6t1kRo3GpHUqw3GVIwRtvuDW6slUjxV4FaUsbblpHy1/1caog8iZCEOh93hdA7MCUTIwDmtLZmvdfycMK7lKyZzRTStVQuASGRjaT5cNvEzEqEkGpPgGGhX442BUblgWLCsS2s6n85mBGY3ep1C0GO6wXqLqvgPipmtgj55tueU+rOTgDSxz3JUgn65regk6yMOWdKy4+ismamUa1fGeIOpWG3AaeTOnVusSjvI4yCVGwCggscDYZZSLU8R8OShIorZk6pRLczzAu0rKMqWCldZLhDjKqFTSMDC14i1V7wA3cptzcTzhDi5uHcqq+fKijTTEJDtltJKL56mBDNFerK1SKNY41CogCqo8gO1eos1ESiJREoiURKIlESiLVcasXJWaD+PF2HYSp80begPcH5WAPbUD4UUywvEmjWRDlW9diCNiCPlYEEEHcEEUBqirVjY+1yyuGZbEvqEYyvtEnZ3yDnkEgEAY1sGbdW6vUTjHExw0oEcSJKwRLZpBzQ7bLyixyy6iMqewOVO2k8Pkaxpc7IYr0Cq514lmkgIgkYSXVzo5ioyl3LHGldfdS5bbRpwR205rAsxNvk68ZA4VHzSmtVoMeyGLf8+ZLpvg3wz7KgeXS9wyKrMAvQg7RqQoJUHJJPxE5wBgDdhhbE263jzVGR5e68VZqlXCoH4icRHOij+WBGuJBnzwyR59Rjmn7qKy+lH/lCIZuNFodHRgyF5yaFVb7hauCrjL20cRz2y7F3kH912iIb6GsRlpLDVuT3EcgAB3Vw4K0YesaG60Lu8rS3xSSNpWzHDcSM4mZirw6NYGAfgLOj4Hqxz5Cr7CWv6sGrmjLQ1/uKqAOBaXaHDgdqys8hZJFjQNcpytKDaK3Ol1bOMjbThfQgd1NcEMDXNNaNxqdXZUUsYJLCM8uW1br2ZU6ABoR2i0+Qik64/6ctf8Aiqg57n1dqQHcxgfU8lZhwug72n0XRfBHEDLaIGOp4SYnJ7kpsCfqyaX/AOKvrLPL1sbX7VhTR9VIWbFv6mUa5v8AiF4VbLXMOcDLuB1NG2DllByArYUtgZBXUNy2ados9/tDmNvurEExjO5a/gVzLbrLeRxFpCNM8CgYYnqWXo1lsEljpZsh2IycCsqx25kE3UPIukdk8NPTJT2prSA5itvCeEx3MK3AunnlkGpLmNyqofLlx5KIoOxVgScEPq3r6AEFUFM8NAq0qzkG7J1SNjAdNwhjBJxEBtpz0tqzksWZXGiLPxm9ZmFtA2maRcs4APIizgvuCNROQgPc5OCEaiKfw6xSCNY410qvYbkknckk7sxJJJO5JJNehFJoiURKIlESiJREoiURKIlEVb45Fyeb0SNb3KssvJVneJyNOtUUFmVhsdIJDBTjDMRyipM0vELKCGMkQwXDaVQEKbbZQEMzswiR+p8aWaPGhM7FYLS90cZc338NTzC7aASsHCuNWtqJJOUHldtKyrzJWuJC2AiO+ZJwuhctsM4AGcivmbVZbVbHtbfNNRlQbTTAVrgFZYGjE5LJxi0uSsZuJ4Yru4UOLYxHTGqsuA0wYmNssq8wjRqwMZ3O3ZuiYLOG3a1BrmuH2guFA0Lo3CPEEU7GPDRTqMvbyDTIv1x2dP50JU+taiq1W2NF6uQvP7TM0pO11cgKDv7iL09A0cTt93NfM9JT3rQ4jJjfE4eZWvZ2lll/r+eSyXk3ubt/Mu2nHzaYlP8A4pGFZjGm/CzdXvcfQBWRg9+5tFg4vYvHNPLF7zTHjksQFzq0axn4T5HywW86tWeZr42xyYVdnrtp83KrI0sLC3WmHzivVrwwRR3I1F5AVd3bvhGjJA8lUKzYA7ZNRSWkyyx6NIIHMEeyljZca1+t5SLqLUSoxmWFChPnKhKr+xjhNQxEANOxxB4H+5Ur2msjRoby2f4f8QAuCo+C5QMv+8Tv/wATI3/06+i6JkIDoTm3yVXpVlXNlH6h/ZdAuLhY1LuyoqjJZiFAHqSdgK2FkrnPjDxFNOqPbPybJDmSd5WtTcbhV5ThS3LBYEuQFbp6sZzHLeLTcND3r1oBPayUWziPDIue1nIkAADvHdvcRqjEYfQx3I2yQu2Tvivnbf0TarQ0kvadfpANeKsMfGMlG4vxG3STm2YdDJh3likljhcnpOsxB1STIBJkjwfXOag6ONsjZdlflkMCfGlRwPJdSx0xopHheG8kvpp/+stbtyyJnVXRzGQUWRF0NEMqxARWyVJGVwforJI6WIPOvLnjlwVZwoV0XgvDjErNIweaU6pZAMAt2AUeSKOlR6DJySSbQC5Wxr1EoiURKIlESiJREoiURKIlESiKPf2Uc0bRTIskbjDIwyCKIqWvg17S5W6tglwkMZSO2kADxoW1ERSk4DDJA1jcdJYDcQshaxznN/Uaniui4kAHRVfi3C2mee5Gb0I5aWB+ZHc7LiG2eJQFWBZCJC2cN3we7SVXi9WTyuBDMI7oifkxsZHPNuCTJcTRyBQ9tHEmV93kagQPqpsRbI8XnNswtb0ESiRFF4rZjIfkAi4RcDLEaOapZsjfvj2q5urUw28tv/FtpoliiMSaV5yaiVUnVEWChUDfFp+LtXzlp6NnINKOq6ppsGOu9bjLZDI+Npwa3b4KJBxWFoYYxNGWeU6lDLkcyfSARnIOnTkHyqs+zyNnJLTQDDk33qpWysdFM+oxK2kl2p9tOsfwhjcf2jH1qvHG4CIU/V6Ly1XQ+Ph7Lza3kRuLhZJo1WSLT1OoG8EfmT61y+KQRxlrSaEeBK6le38OQNHLWwcUE0FuYdc0iOQREjyFVZQ2TpBAw6Abnzq+zo+YySC7QHLiD7Fem2wNnEhOBbQ04KfDZXKMJTyrFIpw6y3LqSgcnSOVGTsQzR9TJt51p2WxOikErnY0oQFnTWwPh6kCtDgdys8HBhcNciWV57u3YKhuVUwIzKHR44EbQUOcBmy+QRnatRZwCq1vd3cksrIr3KTQkSRMgkkiIIjuYdYwEZGUSIpXS4yB3Fc4jJFu/DQMcZt+HBpHdV5okcva2T4HMUbAu+rPulwAe4jFBuRerH8JYondkupl5yFZwqxLrDY1hQFxEGx2A6c4BFcSwMlpfFaGvNdB5CvfCOFxW0KQQIEjjGFUeX69ySdyTuamXKmURKIlESiJREoiURKIlESiJREoiURKIlEWq4zwCK4KudUcyDoniOiRPpnsy+qsCp8xXlEVY4jwuWNtdzEZ+hk9rtVAlCMQXEkByG1aQC0eW74C15ivVDPCYL1blLaVJEuGkkfDlZIZNGIkMZGpArlpd8EPjbvS8EUE59ogS4l9ml5Wqc5kiaS4uGUlYmUjmmJUC/MoUjPbYQNUWCy4rLPFO8zoS0QktldI5VK3Ekqws5ZCwEax/AB8IJJYnCskU6+sYJbK0vILSwTmmFZBJaRuweSWKLA7adBaTP1A+teovgiljgkCG0iniNxkxW0aITEEK5BDEKQckg56hjtXh4ooFz4knaeVZkkQxK+mJpHjjF2BCyoGjXrVl1tEGBDZxj08olVmtuFXjRlPZhiRnad5FjUSxvLz4mZm6mKhijRsNsN9AXBF74YiRyhYrmbiMsQVBHahd0jkLwi4nJCZQ580JGQQ2+fUVpg8Oz3GfbGSGJiWNpakqGJ3Jllwryk+YUID56q9ovFZ7S1SJFSNFRFGFRQFVR6ADYV6izURKIlESiJREoiURKIlESiJREoiURKIlESiJREoi+McDJ2x50RcRSOK6me9uMJE0plMo1K5U9MEUZXr5jIqZC77EY6hXz1ttU3XFsGLjgB5k7gtd7WR2ZrCMTid2xbbw9d3M0im2u547fSZCs4WcKhGEBMmXBO5+PsrVHL0pNZWESULq0wwqde5RzWaJrGFtakVXrgt1cSXPNENk8kEeRIFmhAUlwvSHdSxzNhsZGWA+I1Yk6aZG0Oe04mlPP0XNpsHVPDA6tV7h4/IbaZf9G2nJhIkZRO6guSWyo9nPUGGrJxuRVj/AItDea01q7LDZzXE1hfFJ1dcVkl43LJMNXD7FXuo1DyMzSF0YldL+5UsBpGQTjtUbumIgwuAOC7HRz+2CfpzWaTiN/7ULV54oFKqQ1vAAdJDYAMrSAYKle37VUf04XWfrom8j9l5FYg+Jz64tWiuoI+ZPHxWeWRN4xJK7aVDH3bhRiNTpZerTgHPoaikt1qnax9n1xpwzG3kp/w0X4XrBmDitx4Oc2t4iOAFnTlal+ByuXidT20kFwPq4HcVd6MtIc4trnjQ5jaEtobLA2VuYwK6fW4shKIlESiJREoiURKIlESiJREoiURKIlESiJREoiURKIovFLLnQyRFmQSIyFlwGUMCMjIIzv6URVa+8Ki3tmNqj3F0I+XC8jrmMN0llHTHHgEsdIBbGN6hjgjir1bQKrtzy81ditDx/wAONDwyfnOsEYj0rFEx63OI0MspALDJToUKNsEsKoQ9GMjeZnm84ZbBwHqp32gyPFcBh3LDecPnHD7potUEYhkkkmcFXl0odKRo3UkeFALtgnq0jq1CpZuii94mnGWTfU793spZ7VfmvD4ApXAuEm7jaFGZbdn1XEynBdgAoiiP8ukF2GwIKjJLaVh6NLpRPKMGijR31J9F1brTemJb8ooPFLaWOPkyNoubYNpcAe9iZl0TIDkHS2Ay/KTg7EE1pLD1NqDHCsbyPuDxCnhtl/rCcy3xAUvxpA4j03eIZFUql0uRDJn1bObd8hSA5wDsrNnZ/wAKlschMQvRk1pqOWoVey2loq1+ThQrxPwi6mtorm3K3fQkkTMypMrKRIqP2jnCuMZyhG/xZJOpH0ayOQSQGgrW7pvpsULLSWNcw4g4fdWO88FQzxq0XNsWbTJojK6Uf4t42DRq4bcsgBJHetAwxl98tF7bqoGyOaCAc1bowcDUcnG5Axk+e2TipVwvVESiJREoiURKIlESiJREoiURKIlESiJREoiURKIlESiJRENEWG8tUljaORQyOpVlPZlIwQfoRRF6ghVFCooVVACqoAAA7AAbAURQeO8Chu0CTLnScqwJVkPbKsNxtsR2I2IIrwiqLYFcjB3H+deosVlZxxLoiRY0yTpRQoBJydhsMkk/rRFnoiURKIlESiJREoiURKIlESiJREoiURKIlESiJREoiURKIlESiJREoiURKIlESiJREoiURKIlESiJREoiURKIlESiL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1" name="AutoShape 25" descr="data:image/jpeg;base64,/9j/4AAQSkZJRgABAQAAAQABAAD/2wCEAAkGBxQTEhUTEhQWFRQXGSAaGBgXGB4bIBsiIR4bIR8fHyAaHyggHyElGxseIT0iJykrMS4uHR8zODMwOCgtLisBCgoKDg0OGxAQGy4kICYwLiw2Li0sLDIvNC8sLCwsNCwyLzQsLC80NCwtLCw0LDQ0LCwtLywsLCwsLDAsNCwsLP/AABEIAOcA2gMBEQACEQEDEQH/xAAcAAACAwEBAQEAAAAAAAAAAAAABgQFBwMCAQj/xABNEAACAQIEBAIHBAYIAgcJAAABAgMEEQAFEiEGEzFBIlEHFCMyQmFxUmKBkRUkM0NyoRZTY3OCkqKxk7MXJTR0g7LBNURVZKPC0eHw/8QAGwEBAAIDAQEAAAAAAAAAAAAAAAMEAQIFBgf/xABHEQABAwIDAwkFBQcEAQMFAQABAAIDESEEEjFBUWEFEyJxgZGhsfAyQsHR4RQjUmJyBhWCkqKy8SQzwtI0U5PTNUNzg+IW/9oADAMBAAIRAxEAPwDccERgi41lUkUbyyMFRFLMx6AAXJ/ADBFlxzarra+ISs9PArwSR06GxIZ5COeR7xKwklAdI1AbkEnlRcpNnmayLSrhX9IBt2kdysOhLWku1t4lavjqqujBEYIjBEYIjBEYIjBEYIjBEYIjBEYIjBEYIjBEYIjBEYIs49Ic1TBWR1FLO0blIk0NvE4M+g607/tV8QswANjjn43FnDuaaVBDq7+i3N8Cpoo84PZ4miceGs6FVDrKcuRGKSxk30OLXF+4IIYHurKdumLcEzJoxIw1BUbmlpoVbYlWqMERgiMERgiw/jTi+oq61YImMdAJEXa36zaeONyT10BiQB0IHe+3OxuKAje1hvRw6jkLgp4o6uBPDzor1JAmZ6z0/VP9UlVGP9Ug/PHneQ3UfEOMg/pYfgrmKFndQ8ytTx7NcxGCIwRGCIwRGCIwRGCIwRGCIwRGCIwRGCIwRGCIwRGCIwRZz6SZA06IOq+rf/UrI7f8pvyxwuWXULBwkPdGfmrWGGvW3zSpxHntXR5kHoyWDLCJKc2tMSZx1PutpjABG/Traxq8hYoRYWjzQVca7qZfmpcXHWS3D4rZcnzOOpgjniN45FDL+PY+RB2I7EHHp1QUzBEYIjBFm/po4xmooY4KUe2nDXa1yibLcWOzF3UA79D3tjVzg3UrIBKROIqbl01FJHvppPCfMxGCoHT7SxSG+PIYR+eeZj9r/wC7MzwLgujIKNaRu8qH4Jrz9S0kTxke2jZEJ6cwWmgY/IMjfiRjm4CUw1J1Y4O7PZd5juU8zc3aKfJablNetRDHMl9MiBgD1Fx0PkQdiPMHH0IEEVC4yl4yiMERgiMERgiMEUc10QkEXMTmkEhNQ1EC1yFvewuPzGCLxNmkCNoeaJX+yzqD+RN8EUoG/TBF5mlVFLOwVRuSTYD6k9MEVNw/xXTVss8dM/MEGkNIo8BLa9lb4radyNvELE4IrzBEYIjBEYIjBEYIjBFleYVPrNdqG6tKWG37qnUxr+dS7OD3GPIctzh0jzsaAwfqcan+kUK6OFZYcb9g+qoZBzs38wkygfIQwOWP/EqUXFUfdcn9bT/W8AeDCVIelN2+Q+qlejri2WDNJsuYBqWSeUxNb9m5LtpBvbSSkgta+r8ceq5OkzYaOuuUeQ+Y71z5hR561tGL6iRgi51M6xozuQqICzMegAFyT9Bgi/PsnEv6WrqqoERVIqX2EZNywinSQE9tTMtrDpcC5tfHG5YkytjFaVdQndVrh8aqzhhUnq8irqlpzJQGKMcyWik9mP6xV8SD6SUzhb/ePljzj3hmL5x1myC/Amx/leK9iugVjoNW+vELtw8q1NCaVXIaELyZLb6RZ6aW3yAUEfaRxiPFk4fFCcizq1HHR7fOnAgraPpx5d2nwKY/R/n2lzTyDQJXbSv9XP70sP0feZD8QZ/ug+o5JxALOYJrQVad7Nh6xodxVDEMvm7+taHjsKsjBEYIjBEYIs89IPGNTDPHR0lNMZWkXU7x+xeNlbVZ0bWCpI32tpb5XgxGIZBGZHmgHqnat2MLzQJPoOA4KYmprap2lsLzNK0Wk7g2fUCQykLvv189vJS8vYqd+XDtproKk+GxdBuEjaKvK65K2UzyGCmpYpWXqTEh2vYsGkOplB7i/wDMXgxI5SiYJZpC0Hidd1BYHuUjBCTlDfDxTB/RalHuRtF/cyyRD8o3UYqR8sY1lhIe2h8wVucNEdigS5TRPAZltIu9pJjJUgWJBssjNc3BFh37dsTv5Qx7pRHI413AhvHUALQQwhuZo+K9+g2QCStRZZGGsPy3i0Fb/G50gapLXCi4Cr88e3wpPMtrTTYajv4Llye0VrWLC0RgiMERgiMERgiWeOc85EXKRwksobx3/ZRqPaTH+AGw83ZB0varjMSMPEXUqTYDeToPWxSRszuokjK2Wmp5ax0Kgooiit4liQWhiA+2zMTb7Ulu2PCzgzzNw7TW5qdhcbud1ADuFdq6rOg0vPobAq7hReSlRWzkERK4LD4m1GSoYeYM3sx5iIeeLOOPOuZh4/eI7BTKwfy9I/qWkXRBe7Z/k+NuxLmZq9LTx1dv1iOshJ+86iWV127cyd0P8Bx18BODiw1vs5XEdVWtHeGA9qrTN+7qdaj4n4lbpwTxPHmNIlTGNOq6uhNyjDqt+/Yg7XBBsOmPSKkr3BEpelir5WUVjecej/Oyp/8AdgizLLKRaLMRYARkqn+CZECH6CogZfrIPPHippDisHfW57WE1/ocD2LqNbzcnrb9R4qcjeo1RvtGqhW26wavZuP+7sxjYdo2Rj0xXI+2QW9omo/XS4//AGAVH5gQtv8Abfw+H08l6zKleiqVnhF4nJ2BFrubtESdgHY60PQSaluBJjEMjcVCYpD0h8NHdgs/aW0OrVlzTG7MNPVvlxttVhmdEtQoqqbxllAdFOgyBTcWOxjnicEqxsVYFTbqsOGnfhn81IcpBqD+Enza4a7xccdnsDxmb/n6hN/BnFQqFWKVgZrHS9tPNC+94fglX4o+oNyNunuMHjBOKGzhqPiN4OwrlSRlh4JrxcUaMERgioOMuI/UokKoJJpX5cSFtK3sSWZuyKoLE/K3fEU8zYYzI7QLZrS40Cz+tzhqgxTT10bcliy+qwO0QJUqwYhnDCxO5It8secxeJxeMjMYw5yneaG1+HxVyNkcZrnuu2SUdPIrtBLFMHDiYIFVZS+45ipsCBcXK3IJ+h4OJlnjcGytLaUpWpIpuJ+dFcY1hFWkHeqThbLKKidH01ayvaIGojeyFiPAGEYj3bbUCR5Gxxex0+LxbC2rC0dLokVNNtKl2myx4LRmVpGYmugrW3DctAx55Wks8P0cjQVcfNZS1ROEcWDoS25IG37TUw81K+dh1MXKwSxPyg0ayo2G3yoDxqoI2ktcK7SmX0R0ccdANOozmRxVM7anaVWKtc+Wwt90i+5JPv4HMdG10fskCnUuO8EOIOqdcTLVGCIwRGCIwRVmfZ0lKmpvE7XEcYIBcjr12CjqWOyjr2vFPOyFhe80Hqy2a0uNAs1o6Z62U1E51RFgxPaYrugUHpTxndR8bXc9fF4zlLlF5eT7+gH4Adf4jt3C2unTghFOHn9N3qsLNKt66dIoD7NfEHHQdRz/AMLFY/tOS/uoCYoI24OIvlHSNqf8O3V+5vR1JC2c4yOo3T1f5cb7F6z6ZRyqOBAY4Cg0dnkG8MN/IECZz2VBf3sYwrXHNiJTd1b7m+87/i3eTbRJCLMboPPYPiVX8aUtooaRDrZFaR27tLKTFGdujPLK8n+A4scmyVe/EOsCQBwa3pHsDWgdoWkzbBg9E28ynL0UKsU+ZUqbLFLE4H95EL/zTHpuSpXS4Rj3amvmVRxDQ2QgLRsdBQrHPTtXTSutBG2mJYPWp/vKJAo/BLF7d7fIYr4jENhy12mg6yDTvpRbsYXV4KJVR+s0UNSVLPGhhqUX3tIIEun78ciCVf4duuPGMdzGJfCDQE5mk6V1bXg4HKeu+i6ZGdgd2H49ym0jisiEMjgVcADxygAh1Issyjo0cikqy/Nl22OIJAcK/nGj7t1i3cRq07nNN2nqO9bD7wUOo9V6ioOV5kKfXSVaAQWsVbxCENtYk+/Tsfdk+D3HtYHE88BmpiID0+Fs1PJ495vve02tVqx+XoP08vpuOzQqRPDLQOZYzzIG3Ys2x8uYx2VwLATHZgAsliFfEbXR41oY6zhuHkNo3t1Buy1WrJDojUaevVe/epctPHU6pqU6ZgRzYn1Rksvu67eKKVfhmXcbe8tsaRTS4RzWyaatcL06thadrT4Gqy5jZASO0evNW3DPpJj5hpqzmIyeE1EkehQ17aJSvgV9x418DXuNNwD7XB4rnY2l9KnSh1G8DXsNxtXMkjyk0rRaKDi6ol9wRUnEHDcFU8Us8QmMAcxxsfAWYLuwOxI02F7gajt0sRZ3WcZT18ZfLZaykMd42hNLA6FgOgYm6HcDxG3TYb4qYjHYfDnLK8A6qRkT3+yFScN5bJpk9amad3LNNHRQcwkk6jzpoYywa52UMvQWJxwMSJ8XJzmGiP6nk0/haTTwPUrceWMUe7sHxKZsqo6WoWOaG5iV9Qj06RzF8Otww1l1tYajYWBtsCODiJMTh3Oils4ilduU3oL0AO2g4bwrjGseA5unxVjmeXGWxSV4mAKlksbqbagQ1xfa4bqp6GxINaGcR2c0OGt942/MaHuI3ezNoaLtl1AkEaxxLpVfzJ7knqSTuSdzjSaZ8zy95qStmtDRQLjlGbR0FTOZ20UtSyuJD7scoARlcj3Q6qhDHa4YE7jHsf2fxzHw8w49IacRr4V7qLmYyIh2caFPtJVJKgkidZEbdXRgyn6EbHHo1SXbBEYIjBEocacfQUIKC80wtqRAWEQO+uUrfQoAJt7x7C1yIpJQwcdgqBXgtmtJShyDUBqque0LAMeZ4TIo3GsXtHCO0A69ZCzMwx4vG8oTSy5WXfoKXDeDd7t7v5aC66cULWtqdPPr4cO9R66vlrWMECFYttWsEXBFwZRsVQjcRbPJtfQly0MUMeEHOyGrtlN/5dhO93st2VdYbucZDlGnrX5angEZjmKUaNT0zXmJHNmK6tDMLAkD35WAASFewXZUGMQwPxThLMOjsbpUDyaPeceOrkc4RjK3Xf627h8F6y2kSii9aqA2sArFFfW4Lm5F/wB5PK1izfQDwrcppXYuTmItNSdBbbwY0aDtNyjWiMZ3evqVyyGjaaoaaa1onLytcFTNYqI1PdKeMlb93dj1BxtipWxQiOP3hQDblrWp4yG/6QAsRtLnZjs8/p5qk4OzqePNfXFJ9XrKlIHS3vCQMYvxVND3+/bzGPVcnvbE1mF2hte4gH+okdioTAuJk4+vBfoTHUVdY5xPxLE+fJGEOhYmpZJG91mYq+kfRiqH5va3QnicusMmFOU3aQ7jav1PYVawho++hsotBK2XTvG9zARdj18AsqTDz0DTFIOthHJ3bHnpWjHRBzfa+Opb/FdzOOZu5XGnmnUOnq/Zoewr7neSmEianLckEyI0Q1PTM27Mi/vIH6tF9SvkGGxQl+7l9rQ1sHgaAnY4e67sKPjy9Junl9N4XaDMIqwRRVWmKqsTDLE11k7FoHOzKe8TX22YHEboZMKXPhq5nvNOo4OGwjY4dYIWwe2SgdY7D8vkuMclRQHQyq8BNgt9MZv/AFbNfksf6qQ6CSAri+nEhEGNGZpId/V2ge0PzNGb8TTqtelFY6eH06jbcVEzUQovPpWdWjKxtGtkmg1sAoAk25Zcgcp7pY3QqBvLBzrjzUwBBqa6tdQXNttPeHSrZwOzV+UdJv1HrcbblIyKmraWSomrYhMlTpMgp/Hyyo0m8ZF2BXro1dOnlHin4XEMZHh3ZSytM1q1v7Wyh0rRbRiRhLnitdytqfPxRU8lTRVEb0qC7U8rMUQ9AIyLvCbkDlkFewVb3x0uT+VMWyVuGxDCSdDt69xHGvG6gmgjLS9hTVwzx5FUaI6iN6OoceGOYWD9P2b+63X3dm+XfHoocVDNXm3A03FU3Mc3UJvxOtFS1XCdDJI0klJA7ubuWjU6j5sCLMfmcYIBNUql30n59LQU8RopYI31hRAU1NICQBykXclT22Fid72Bw9waCdyyBUrPsretaQxRuKTlyvJI82h+dI4LS3EZ0LpV9Qjv0sb7beRxb8O+s8o5wuAs2ooK2pUVNSKE9lLroxh46LbU37VDmyqvjhjc5kzFJQVj0kvf3nvc6nCx3k0G917C++zcRg3yObzAFRrW1NBwFTQVGh2rBZIADnXqPh6qjlgjOZkgsZY5AusJI+yX1NuJEElt7XuN9Xiwcbh3xveMPsoRWlWjXQe6ctdtOqwRPBAz8e363UDMM4hi10lQZamGnqBKxGpVqFkszK5Q7NzGLq3utbte+L+BhJlZicgGZtKVu3Lao7BQjUeCild0Syuh76/VfojJJFaniKQtAhQaYmUIUFtlKqSFsO3bHoFTU7BFScRcUU9HZZCzyt7kMS65H+ijoNveNl+eNJJWRtzPIA3lZDS40CSIeMqiuE6OVy+OFrSqG9sFIut3YBYgRvqXUfIra54fKPLDomtGHbmLtDqOwak93arUOGDic5pRUubw+tUj0eWx2je2qdiVj94FjqN3lZrWLANe5uccOGQwYkYnGuq4e7q7u0bTcadStvGZmSIW37PqoNOkjysMxkWM0yq7OWXloCSI+Sp2DsFN5Huw6KBcMJnljYwcI0nPUAUOY01zHcK6CgOridFqKk/eHTu7Pr2KwlzF2/VaKN4ltfyla/xMXB5Ibc82W8jblUJ3xXbAxv32JcHH+m2wUpmp+FtGja4Cy3LieiwU8/p1m/BdYqaCh5bS+2qmuIYowSQT73LUkm5+KZzc9yBZcaOkmxmYM6LB7Tjw0qf7Wiw2DasgNjoTc7B68SoNLFUVs2ssARdTLGbpTKdjHAf3k5GzTe6m4Hlid7oMJHlA40OrjvduYPdbqdq0AdI6vocBx3nYpWfVKLGKClS8a2idVNtRI2gB66mHidvgTWTuwxFhWOLzipzc3Ff7+oaMG11ALAraQinNtFtPp8+Cr+IswTL3y9GUztFMaqfRYEkBruB23LsB5R2uALjqciO52eTEGws0eFuy1d5PFQYoZWBm3VbrTzK6q6G6sAykdwRcH8seqXPWI1eSCoWvUKedFX1DWFgzB2DeEnoSullP20S+wOPK8o4k4fH9L2XNGulideGoP5SdqvwMD4rag+vW9TsmzFK6MQTNoqoxrSRRYsNwJowR33VkI2OpWHbHJxEDsI8yxisZsQdn5T5tO2zgVZY4SDKdR6r8+5RaWonoZOWUujHwwg2RvM0zMbKT1NO5230EjEkjIcYzPW497aP1ga/rA/UKrUF0Zp4fL5dy7S5XT1iyGkKBibzU0qlVLebps8Mn9olj38WNG4ifCuaJwae68G9OB0cPymo6lksbIDl7R6061zpK+ppyIXBkU7CCoYaj8oZ/2cwtfwPpe3W2N5IYJxzjTQ/iaLfxM1b1irdywHPbY9x+B2+aW5KSjrcySnd5UhWI6YWbRy5A1nhsb2FlDWQ2Hw/LpCTFYXBGZoBcT7WtW0s7xpUiu9QUjkly7N3HcnZqGvp/2Ey1UQ/d1HhkA8llUbn5uPxxwxNg5/8AdaWO3tuO1p+BVvLK32TUcfmk7i/MKSeqpoqqBqZ2YipLEKQukaAXQlWQvY3O40dr47XJ8OJhw8j4H5wB0eut7G4NPNVZnMc8BwpvTHV00kEOiYfpHLyBckBpY1ts3h2lUddQswvfe2ObHIyaTMz7qb+knd+U8Lg6KcgtbQ9Jvj9VecL8SvSvFHLKajL5yBT1BOpoWOyxyN1ZCdg53U+Fu1vTcm8pmcmGYZZG6jfxHx7xbSjPBl6TbtK0WtqUjQs7Ko6eNgoJ8rnbfHYVZYI1JGKquaGNqZFZXaOyGpOsAaYpAzIkTMb61Y2BtcDfHA5WcBIxtK1rSp6ApepG07h5q3hxY+ioyZeQPURQSR+J5lchZG0XYIGAexOtgjb3MYsdjqFIzVP2nngbBpFwK2rS24VFva7jLl9zLx9etF0WpIkatWgcCK0TwmzdhzG1Fr6w5jUeE6kUdj4dObBYMMZh0ukHXHUKU0pUm9nHfrmt8+XS1PXqnh1jyYgNA9K7CpIcSpoHL8KFwq8y1la3L3uFLdQh1anFAkStkAyWoa3uaVOXaPbtQmm02zzZ9kjX1/hecxd5IZzTU0iiOLkyxtZkk0Fg6btqAiAOh03JuPhxmENZIwTSC7swIqCK0IOlOl7wOgvtR1SDlGgp66tid/QlnYlpzFLWyVNUPE8brJ7FRsF1Ou58zfrYDpc+vBquar3jTiSVJFoqG3rTrqeVhdadDtrI6M530p3tc7DenjsdHg4s7+wbz61UsURkdQJGoCzPJHl3iYm1RmE3tCzDay3/AGrDy2RbfPHksVIXkTY4knURi1uO4f1FdCNtOjF2n1/hLOZ+o0mYxcxmq2YOZy7CQ8z934RZNV7qFOyhh0tfHQh+14nBOygRgUy0t0dt9aba7aKJ3NslFb7+tOrSZjUGyLHRRfae0svyso9mu3mTbbHEpgYfaJkdw6Le/U+CtVldp0R3n5JP43yano5qef1mYVEkqiSRpAW0bh5LBbghTpGmwG1um/Y5MxU2Kjki5tuQNNBS1djddpua9qrTxtjIdU1r6Kv3zlgix0cfq8bjUhKcyeUH40hB77HmzEdbkY54wrcxfO7ORY3owU2F3D8LR1FS84aUYKefd8SvlNw8qK8tY/Jib9rql1SSjbaebaw/so7L82wfjS5wjw4zOGlBRo/S3/k6/AIIgKl9h137T8AvVdnbSKsFIjwxlbJoULLIv9ijACJO3OkAAvsCbYRYRrCZZyHO21NWg/mI9o/lbUnaaLLpCeiyw8ezd1lSoYYsviE0wBlI5cUUd2sWN+XED4nZm3aQ7sdzYAAQudJjZObj9nUk8PedsAA0GgFhe62AEQqddg+AVPRUZeOrzCpsx5Ulu4voZSE80RfZqfiLSncMpxdklDHxYSG3Sb16g34k3I2ANGoIUQbUOkdx9euK13gqFly+iVrgrTQgjyIjW+ParlrEeGs3np6qoqqltUVRPIk3UmN4zf8A0qfdHwBj8Fj5zlqFuKPNtHTaARxBtTvFOug2q7hXGPpHQpp4h4bEvt6bdidelXC3Yge0ik+CQi3mj7ah8Q4GEx3N/dTaaVIrb8LhtH9Tdm5XJIq9JvriPVDtUbLuIdYanrY+aALOeX4wP7aDcj+8j1p3uuJZsFlImw7su69v4X/B2V3WtWy16LxX1tHyqF1m4bSVVlpZllUD2eqRiV+UdRGeag+TcwdrDGrcc6MmOduU7aAX62HonsynismIOu019bDr5rhPXVUKFKmPmx2sy1EesEf31OrKR/eQrjdsWHlcHRHK78pp/S4g/wArytS57RR1xx+Y+ICoOEs1iYVLT0MhoppNcbmEzBTaxBIW5UW2IHhsRfHQx+HkaYxFMOdaKEZsteNK679+qhheDXM3onhVMNB6m9vUcxaEnpGJg6/8Ko1EfQWxzpftTf8AyYA7jlIP8zaeNVO3mz7D6dvwKpeFKqqk9bqhFDVpM4SaEEJIBGNIOlgV3XfQTvbbri7j48OzmoC50ZaKh2o6V6VF7HbTrUUReczqA12dSscpYIWlyssNO8+XzXUjuSgbeNt+11Ow7YrzguozG0v7Mrb95Go8Qt22vF2tPq3kpGWRxSk8hS9DWakmh0m9PLYkkge4DYgjs2gg2OI5nSRj7w0ljoWur7TfjTZvFQdFloB9n2TqNxTtQTx1eTOtaQwSKSKoZh8UJZWk+RunMHltj3EMglja8bQD33XLc3K4hYxwhlUEaQVbrURtbT7NGbU/jsQXQoyyR3Sw91rdLkjz/KGIme58DS0jW5FhbcQQWm/EdytwsaAH39fNXcUThRCJ6v1vZ0Zo3tpC6Q5Bi5gFjyD8yH03N8UnOaSZCxnN3BAI1rWntU/MOHRrsUorpU19cOzxXpJ4wVlD1qU8YjDhka4YFtJ2jKMYiVQg3JuG3KKTgseQWEMLzmpcaGlfeqM1yNKaWqQM1Gt6W9abFzp4wi8vXWRyStensklolDMQpAXfkqWNl8LB7C46bPdnOajCGjpXFyQL1r75prcEV11wBQUvfT1wXxdICECsUU4AqUtIQQrEjS2npEwMwLWLBtO5JVRzEkHIc/sm20bRX3h0TTQiulCVuNtfXDVN3oVzOJ3zQxoUiEyya3946lYNqJ36oWt21nHpsEx7MOxshBIA009AKjKQXkhVchkqIg1zEK0tU1U520Q7aIw3QNyiiDfZVc48tjMSH4ySV3SLDlY382+m4Gp4mgV+NlIw0WrcnguEtWs0GoSeo5VGNIYeB5wOy90Q/LxN+O0DYzFLSnOTnZqG9ewkdwWxcHN1ys81CzWFpaCaGkpUo6PTcy1B0F9JvcJYtvpHjc3IPnieBzY8WySeQySV9ltwK21sLV0C1eC6MhjaDeVMyuuWeminrcxaISC/KR0gAsSLXHtSNvtb4hnhdDO6LDwZqe8QXf8A8+C2Y4OaHPdThp9VCzqspjSTx5XStPJIpVpVgdxboxMji7ta9tzvv2xPhopxiGOxsmUC4BcB1WGg36WstXuZkIiFexe+Gs9eSBRRQCO4AYiNppWKjSS7ERwhturSHbt2xrjMIxkpOIfXtDWit7DpOp1NHWkUhLegPifgPFWtPwzNI3NqJCrDcO7CaVf4bqIIf8CMfvd8VH4+JjckTajcAWt7b53drh1KQRON3H4n5DuXqfO6aljb1RVkLHxTO50M33pTqeZvuJrbttg3CT4l4580po0C9ODbBo4nKNt1kyNYOh3/AF2+KjZXkEtVJz6ouAbi7jQ7KfgRAfYRHod+Y/cqCQZJ8ZHh2c1CB2XAO8n3nbvdGwHUatic85nevkPErhx/Xc6NqClKqqqTMw2VFjXUU26WAW/ldF+LaTkqHmnjFTVJJGUbSXGle29N9zsvjEOzDm29vYp3D/Eua+q0+ldS8pLMVuSNIsSSLkkb3x7a65agT1cP6YzGjZSKaeVbMDbRUaQ1wRurOysQftILdccDlyJwy4iL2m1qN7dvWBW/Aq3hXC7HaHzXoJVZYSEtJT3Js20f4EX9XYnqCOUdyCl9I49cPygOlZ/DXu98dufeHaqz04dNPD6eXUrOXOKCrCJVKIn6oJ/AevWKUHSd7WKP5YrNwuMwxLoTmG3Lfsc3XvCkL432dbr+B+SH4VkVuZT1BJNj7S+o+V5YirMLH94JB8sYHKLHNySs7tP5TUD+HKnMkGrT66/nVDVWYwrdo1mABJN1bp5svLO/kIWxkR4GU2cW948Dm8XhKyt2V9dnkqDgbN8wMDyQ0kclMZHMMfNEbKCxJRSRYqpuBcD8rWv8p4bBCUMkkIfQVOWoNtTxPCqhgfLlqG1CucwzWNxesyubbcsYY51X5kqSbfO2KcOHe0/cYhvVmLT4qRzwfbYe6qSeCEoRAksj1VLUXYGojDBD4rgXCsmm1gQwtscdvlM4symNgY9luiaV06wa7qKrAI8tTUHf6snxKA1JjcvHUAE8usp2Ecsex66bo47ECw33S17cEzCAOaAWb2OBLT5EcNv5lby56HXiNfXqis67PaOlcpLLHC7eNhaxa+2o2G5NrX+WKsWExWJaHMaXAW+ikdJGw0JoqCp4lphHVww19OsNWrB1dGYozKEd0IYe8g90/Fvfcg+mwGJxuGgET4C6mhrS3iqMzInuzB9EncK5tElPHFNWtHEodHRdJIZ2fxLqRvZ6FUbXIaVjcY2x2GkdM6SOEFxoQTXQAWNCL1J4UaBdYie0NALrevXarVuJI2AYZgy1DspjLaNEauLe0sl9SopBTVpL6Wtc3FUYF7TQwAsFa0rUkbr6EmxpXLUVpYyc6PxX9et1V8HElPeMpXSrHdDMGEWq9iiafZ6W5ZVSxIOpdJBOkDD7DNR2aEE3pTNTea9KozVOW4oaigqnOttR3Xp8ti+QcSQWLGukta1OvguoRyqCTwEruwe4tqS4a+mxy7AzVDeZH5jfaKnLe+lNtHXbSqCVv4ur6+tNV7Gf0+jScwkLWYTm0dmAbfl2TfUzGQA6vDrTa+Nfsc+aogFLZdbW232AUOl6O2Jzjae116evPcrCgz+mSGqgjr4UiqpS0rtH7axUJJYpZBzNJYHR4dZ2udr0WLxsMIiGHJIFjW3AXqbaa7NVE6OJzs2dMMPFOXOFhWeFg1ownUG/hC2I3Ha2PMO5PxrCZCwil6+NVfE0R6NV9zPKPbLKkaOyr4Xnb2dMAFHgjW1ybXvt0PiAsMIcT90WOcQNoaOk6tdXf5/SblHx9KoHfoOz11pWzw0M2o1NTUV7qL8unBManf3RENCne12Ym3UnHVw32uKghjbEDtdqeupqewAKu/m3e0S7q08FG9H1dClJEVy+Secag0sdOlveNgZGIudNumJeVoZXYh1Zw1trFx3fhFdq1w7mhg6NT1fFMWaZrmbxSer0SwkL4WkmRm+qouwI+8bfI9Mc2DDcntkbzspdwDSB2nXuCne+Yg5W07VWcF5tWS0cIp4FWNRpL7HUR7zEs6WLNc3Cybk3xa5Sw2FjxLzK8km9OvQWB0HFqjgfIWDKPXrrVs3DdVPb1mdQO625x636MqQAjbfkkjz74qDHYeH/AGWH+3yJd/WBwUnNPd7R+P08F0BoKOQFn5tTawLEzzn5KouVHXZQoxp/rMUygGVn8re02B7SSs/dRm9z3lV1VntVWMYqaNok6NZhzB/G63SD5jxyeSjriyzB4fCjnJnBx2W6PYLF3gzeVoZHyWaKef081T8Zxpl9C1NF4p5lHNZdtEQaxsDcqpdtIuSWLuxJYkm5yc52NxQmfZjTYb3U8TQV3AAAABRTARMyjU+S3zKFjEEQhGmIRqIx5LpGkflbHr1zlkGf5AozOsgYKGqAKiHUSFmUgCRGIF1ZJF1KwuyHxWILK3A5ae+EsmFcuhpsOwjfW4INiLa0IuYYB1W7fXoKRl+dzwtyZlee3Tos4H3kJ0zAA/tIib91vfHnZsJFKOcjIb35K8Dq3qcB10Vxsjm2N/P69i+OmWykqsgp5GJ1IDyCSepaGQBXPzZDgDjowCW5wNvtDscLjscE+6Ohoe7w+i8LwYV3pp1UfdV4yfxpZYk/HQcbfvQG0rK9oP8Ae1x8VjmKeyfh5EeS+TZPmS/sqj6XnH+z0zn/AFYNxWAPts/p+Ug8kLJdh8foVS8E5FIi1Amr5IJhKebFGyLpJ3DHWpHjG4KgAi3W217lLFsc5hjhDm0sSCa8LEabQaqKCMgGrqFT8y5KxyL+mSSVYFHlp2vsfDuvfpivDzhe132TaLgPHbqt3ZaEc55JR4IzYJTKgzU0rBj7J4A6AE9i22+52I69O56/KeGL5i44bOKe0HUPoKtA+jaZ6dieuFaxOexM+Xys621wezlc3FgyXIbbve46d8cLHRP5oDJIADo67R1HYrcLhm1HZql7j0f9Yn/u6f8Amkx0OSv/AAv4j5Bei5AAOJkr+EeZS9JOFkRCPfBt+G/+2OiGEsLt3xXoJMSyPEMgI9sGnW2/kpGkYjqreVu5R6KcSIHAsCTb8CR/6YklYY3ZSqmCxLMVCJmigJNOoEj4K94CUfpqg2H77/kvi7gPe7PivMftaAOZp+b/AIr9AV00MMbSSlERRdmawA//AI7W746JNF4xzg0VKQMx9KNMrlYomZQNnMY8RttZSykD5nf5Yj5zcqT8cwGgVvwfxtBWkoyLFJeyqSDrFhv08O5tbftucbB1VLBiWy8F59KcYFJFYAfrdP2/tVxBjf8Ax5P0u8irkXtjrCX+M50ESozUYJYG1Y1ksL7hfjIPbp+WPAcnMfnLmh+nuC/VXYuxORSlu1J+Y54AjBs6jUaSFjpqYWvbYAgk/wAx9Rjsw4QlwphCb6vf6Cqukt/udwUP0fPGKMB8z9Vu7ExB4VPW17uC24A6+WJuVhIcQS3D57C9HHstZa4emS76dyYc8ypWpJj+lpjHoN2aSNlPyOhQxB6WB3vbfpjnYbEOGIYPsza13OB8TS3VZTPYMh6Z8FF4cyPNFp4kaXlqFFk5qoVHYECmc3t9/wDLEuMxfJ7pnODamuuUmp/9weSxHHMGgV8fp8VbPwlNIbzVAK91YzSfyaZY/wA48VBylEwfdsvwyj/iXf1KTmXHU+fzp4LyMry+mGiaoQ3/AHZdI1b5cqAIH+jBuuM/aMbOc0bD10JP8zqkdhCZImWcfXUKKRU8QhEVKWHlp0RpUMSfSOIDnSn7qoAfPEbMEXuLpn1O0Agntd7LesnsWTLQUaO/5alL2fZM/JKyXkqat1iiV7apHO3McLcIkalisYuE2ZiWI09Xk6TnsS1kIo1tzTQDcN5caZnG50ADa1rzDKwl2p9eGwfHTeKGmEcaRjoihR9AAP8A0x65c5ZT6YcvnlzChMRbwRyMmhgralZNWjV4S2kqdLWDBWFx1xQ5SlZHAec0NriovvpcDiLg0KmhaS6y50+dxToYa2JWI972ZIHWzPGw5kJ2vcjT5OceMfhJIXc5h3U7fAO9l3Ya72hdISBwo8eurZ6uuw4filS9NVy8s9BzFqY/wEwf8gcafbZInUmiFeosP9OXyWeaa4dF3x86quHAjjcPSE+ZolQ/nFIv8gMWf3u06h//ALhPmCtPsxG7u+q9/wBDZe80Sj7oqV/2qxjX96R7Gk9fN/8AxlZ5g7x4/wDZK1PFQ0ldMtfpqnk0mJ1vKB2KGMu7h72A1FtgLEd+q92LxOFYcN0AK1B6J660ApvpS6rgRskOe/j802UmZNYep5S6jsZVjph9bbtb8MciSBtf9RiQerM/6eKsB59xnwSzRVlRQ1UlLUSU9LFLqnRnjMygsd1DDRfv73S3zF+pJFBi4GzxNc9zaNIBym22l/DeoA50by1xABvv+SuY2ZiCtVK5BuDBlgAv2IZ42H43xSIa0UMYH6pvgCD4KS52nsb9FScYVJkzAsUeP2CC0gAJ8T72BO2L3J7MmEAqD0jp1Bek/Z41xEn6R5lKdZVrHUgyXsFOk26Xt/8Ag/njrRxl8BDNaqXG42PDcqNfiPZDTQ030+R79y7/AKeh+0f8pxH9jl3K2P2jwH4j3FeeHXujWFl1HT+ZP+1sbYwUcK60Uf7OyZ4Xloo3Mad5PkQmzgH/ANtZf/43/JfE3J/vdnxXN/a7/wCz/F/xTz6Wc/aKeGJRfTGZACLrrYlVYg7MUCuRcbEg4uv1Xz3GTZHALO6jOpJo3SodpjsY2clmRtQvZjuFKagV6X0m22NFzzMXNIffco+U17QSrIhIIIvbyuL9e/z6jGVrHIWOqFq/HWaioyqmqFUnXPTtpFibiRbqOgJ1AjtjTFdLDv2dE+S9Fh35srhwS5nErNKZDJUwi2ytl4mVQPvIjN1ufe7nHisO1rWZA1ruIlLSewkDwXWeSTWpHZX4Jf4hz2YItNTVVPUSztytC0pjdQR1N2KjsN1HW46bdDCYOIuM00bmNaK1z1Bp2A9x4KKSR1MrSCTbRX1D6xTQxwS5aJo40C64pEkJt30OFNz1xQl5nESOlZiMpJrQgjxBIUzczGhpZUBLHF1Tls0YhSkNNVuRo5kYptFz70hPh02uO/4HfHU5Pjx0T+cdJnjFa0OevAba9yrzGJwyhtD3Jlp+EJCoK1Mcm3vH1kg/lV2/kMcx/KbASDGR/J/8dVOIDTXz/wCy+vwRI3vNSfVqVpP+ZMcYHKzG6B/84Hk0LP2cnd3fVTaLhHlL4qp1XuII4qYfnGmoD/Ff54hk5S5w2jBP5i558TTwWzYKC7u6gXxcwoqUM9OqyOdjLquCb2s9RISDv8Opm8lPTAw4rEENlNBup5MHnQDeUzRsu2/H6qmyyCqlzegqXuLylVBugChHLiONgH0BQbu4BYstlAx6XkYwsrDHqLnb3kWqdgFQADclUcTmPSct4x3lUWe+nF3jy4TxbSQzRurjqm5W4+urSQdiDiOWJkrCx4qCtmuLTUJXpOJaeeGJq+JADYrOF1wk9Lq/vRNf4X0kdLnHhpMBNDI5uFceLa0dTiNHDiKgrqiVrgM47dn0U3+i9LPaSGZj5OrpMf8APKsjW+jYg/eGIh6EjR1EFvg0tHgtuZY64Px86rp/RL/5iX/M4/ksgH8sa/vL8g7h8QVnmeKhZjw9SJY1NSq2O3MEJv8AIc9Hb8t8TQ43EvrzMZPVm/4loWromD2j5fFUfEsUUXLqqMTGoiJ5bTXCOLHUipMVLXUm3JU7/mL+DdJJmgxBbkdqG6jcSW1pfXMfkoZQBRzK1G/6/BXOWPNW0yVNTWpDCVDMlKRGB58yViWB7FRptuL4pTiLCzmGGIudWlX37mig6jeqlbmkbmc6g4fNVlfk9JUx6Mup3eVW1LVglVVwepmku0gv8K6vw2OLUWKxOHfmxbwGkULNpB/KLDrNO1RuYx4pGL7/AKqLk2ez1PsZJK2WrQkSQw8qBFsbXaVRqtfuD1OwtiXEYOGD7xjWNjOjnZnG97NNvDrK1ZI53RJJO4UHiqbNABWOvs7rGoYRyPLpOptmkfdnHfy6dsXYL4YG9ydQG7BcAWA3d69J+zX+/J1DjtKoM+y52DylrhR4VHl3P5b4v4WdjaMA12rbl7kzETB+Jc+oaLNG7ae65+iXI0JIA6k2GOkSAKleLjY57gxupt3pnyqZIQVM6MnUeY//AFjlztfLfIQV7rkqfD4IOjOIa5mo3j6fHrTDwZnVPHm1FNJKixpzdbk7LeJgL/Um2J8FG5mbMKafFcz9psXBiOa5pwdTNWn8K0/iGvySsmjmmrYSUGlgJNmWzWXY7WZtVx9PpcLQTVeOkw7JHAuSPxnk1PCtPLSziaOZCAVG14giMwIO+p9RPkb40Ioubi4BGRTb8EycN+jDmiKaWYGGSFZAFBDBmsQpvcFdJ3IIP064yG1UsWBBo4m1Kq49KGXRU2UpFGAkS1EZGskqoMuo33vpBJ73tjWYfdOArodNexdSJrWUA0STXZgaRBJI9VTow8ElPMtXAxIuLCcFlv2Gw+ePIxQjEuyMDHkahzSx4/lseOq6bnZBU1HUajxUbJKJpL12aUz1ImWyOqq4iS+14l8SnvqXVYHe295cTK1n+mwUgZlNxUip/UbHqNO2y1jbXpyitfWiYcuoIynNyyuKoOsbvzoh8irnXH+DDttjmzTPDsmMhqd4GV3eLHuKna0UrG74hLGXVzV9TzK5dSwF1hFI1rkGzSCz86RdhYxhhfsO/VmhGCgyYY0LqF2fwbplB31p27K7Xc4+r9m7z39yYocnoZJLpUASW9x1hEn464hP+ZxzXYnFxs6TOjvBdTwcWeCnDIybG/ZXyqrA8J+U8g+jSD+Qkt/LFf8AeP5B3D/qt+Z4+fzXk8HQ31yyu9umoRi3zDFNY+urGf3nLTKxoHVm8q08E5hupPkuKZlQwvamQ1VQot7MmZ1H3pnJCL/E46dNsbmDFyt++ORh39EdjQLnqC1zxtPRue/xXz0R5pJWZpWTS6GEUQSMoSyRhm3VSbar6Td/i07bWx7Lk3CR4aEBgN7mup693AbNt6rmzyF7qlbFjoKFQ84yyOphkgmXVHIpVh9e48iDuD2IGCLE6XMqWOpnpaiU09TC5jaojPLSYDYPICDHrI661Iv0O9seS5Q5PxERrEOcZsabkcB71N1D1710IZmO9qx3+rd6tJODlks6NSv31tTDUfnqgkjH5DHMHKbmdFweOGe3c5rvNWOYBuKd3yIX1ODX+J4LdxyZm/5lSw/ljB5UbsDv5mjyjHmnMHeO4/NeTQUVJcSVSxk/BHyoSfoIFWU/5jjPPYvE+xHXiczv7iW+ATLGzU+Q8rrjU8RRQH9WpxGz9JZwUZ/K0YBqZv8AKB94Y3ZgpJv919QNjbgdtmN7z1LBlDfZHf8ALUpSpMrgp6l6rMqaVYJLGL2IWPV31xIzFPuo17jVfHXkxE00IgwcgLhr0qupwcQK8SOFFWDGtdmkFuq3cnajMmZKGDGCgOyKh0yTAGx1Efs49raRud7kbY4knN4A5SM0u0n2W9W88TZWm1lFdG+JVVmvD8VZKIaACnSAFJKiK4BO5EKhSA9mOpj287k4tQY2TCx85iemX0Iaf7jWtLWG/qUb4hIaMtTb8EoTzE1ToVhURRrEPVwRGdJa5F/vFr/MHr1PYa0DDhwLjmJd0tb0+FKLv/syfv5BawAt1ld8aL2SqqLJFjfWGJtewIHfFqTFue3KQuBgv2fhws/PtcTStBbalDHYXzlMGV8PmWhqaq37N1VPnsTJ+S6Tjnz40R4qODeCT5DxqpmxVjLtyX8dBQrdeEeD5cwyegKSRxiIT21AksWma9yOgGkeff6Y0c0lVcThzNS9KLRuD466KGOnnhhCxAJzBMbso6FVCHou27AkjoMG1FlvCJGtDXAW4qq9Nc7R5bzFGpknhZQRe5DggbfMYxKwPjc11gQQrDTQghZ1T5EYWjzCQRz0xbmNBT6uXCDbTLGpPj07kiw6kgbbeSfjOdDsI2rX6ZnUzO3tJ2V2X7V0RHlpIbjcNBxTL+iWiAqMrZdDWY09/Yyjzjt+ycjuPCdrjHM+0iQ81jQai2b3h1/iHXfcVPky9KLu2fRJXE70maD9SglNcbFgihQBfxCViQnbZvPSL9sdvBDE8nn/AFDxzWypr1ZRr1jdVVZck3sDpetVeZbnQRFo56VJEXYRGNYpNr/uZDy5d7nVE5v104ozYXO44iKQg/iqXN/mF29TgOtStkoMjh2aHu29hVi7UM94vWGhY/upjuPkIqtWUD5KtsVgMZD08gcPxN/7MIPeVJ9261acD8ivZ4N/qngC/wBwy3/4E0Y/ljH70/GHV/UP+TXeacxup3fIheF4JuQX9Ua3dqaRz+ctQwH5YyeVaCjc4/jA8mBPs++nd9VXcQZlQ0kRWaZqor0pkKrGD2DJCqoB/eaj5A4s4SDF4l4MbclfeNSewuJP8tOxRyOjYKE14f4+K1D0f5KsFMJDpM1QFllZV0jdRpRR2REsoHyJ6k49jBC2GMMboN+vWetc17i41KZsTLVGCLKOPuD44quTMGRmp5UHPaPUJIGXYSjRuYyoswsbe8bi9udylDPJFWA3Gw0oeF/BTQOaHdLRUkPBaOOZSzwSIejcvST/AI6SSK/4jHl3cquackzHA7q18Hh3mr4gBu0j11EL0OB5m99qYj73rUn+l6nScY/e0Q9kO7ObHiI6rP2dx1p4/NWFHwesQJacxr8Qp446YfiygyW/x4rScpukNAyp/MS89x6P9K3bAG6nut9fFc4s0oqdXajjRz8c+q0Y/vKh76voC7fLG7sPipyBiHEbm7exg07aDisZ42ewO36/5XCPKJa466hiIrEamUpdSLFYo23jUjYyveRhcAKDjc4mPCDLEOl11vvc4anc0dEHWpWoY6S7tPWg+OvUlKXOFgnjoo66b9HDwyNy1GkG5AWVV1MrHbULC17EjfHXbhnTROxLoW89qBU+LSaAjddVy/K4MDjl9bU2rWet2ost9lSINM1QgsAP6uLzcg7t2vfe+/IMX2b/AFOMvIbhp/udwGwbdFYzZ+hHYb/kuFDwjS1+YzU0c0kKUtPGloCBY6nupLA3tcX+ZN9749FyMx8mGzzipc4uvxpfwtw4KF+Jkw8lIHFtqWKvZ/Q3Soup6+qVRbdnQDc2G5XuSB+OOtzEf4QsfvXG/wDqu7yhvQ1TA6fXqrURcLrS5/DThzEf4Qn71xv/AKru8rFOFKigJ5ddCbHpMrPt/GobcfNbEeR6iljmYymfDO/hIHgaearxGPR47VsOX5PBHB6tGFeHVeyEnVqVri7He4+Z2/DHjpsTK+Xnn2dTbsoRe3y1XSbG0NyjRZtxm+XU5aGCjHOGzFpZiE/1i5+XT/bHpeThjpgJJJejwDb+Cozc02zW37V44bzGrSmRYqypiQarJHIVUeI3sPmbn6nF+fFujeWgBei5L/Z+DF4Vsz3OBNdKbCRu4Kz/AEvXf/Eaz/inEP29+4Lof/5TDfjd4fJRq3OKgGJqisqJYlmjZlkcsLK4N7d7Wvg6eSdj4wBdpHgufylyFBgoeea4kgjWm/qT3UlsvY1MAMuXynXJGm5hJ3MsdusZ6le3UbdPKMDca3mZOjK2wJ96nuniNh7Ddck1iOZt2nw4pVz7iSOCoQZbVMkEh1TrFGJFjJIAKK4spYndQRv27Y62FwL5oXHGRguFm1JBPAkG9NhIVeSUNd926x1V9RcLpHEk1BK0wuWJDKsmo+8yNYKDtpMMg0tpAOki+KEnKDnyGPEtDdmhLabARrTaHNNRW1RZTNhAGZhr5+uBspseexyo0dbEsqL77CInR/fQteSE/e8S9w2IHYN8bg/Duyk6Cuv6XCgd1WOyi2EoIo8V7PMbF2Th6nnjvS1LGLsoZKiL/JMHC/QEY0ONnhf99H0t9Cx3e3L41W3NNcOibd48aqvfgRx+zNL9Vimh/PkVCj+WLA5XYfaD+9rv7mFafZjsp4jyK+f0FkYe1kgA7+CaX+U87IPqVOM/vdg9hru9rf7WA+KfZydSPE+ZXOh4Lp651p6YmWKNwaipNgiAbmKERhY+Y21yo8I6kk2x2+SmYqR/PTDK3YNp4kmruqpVTEGMDK2/ruW5RoFAUCwAsAOwGO+qi9YIjBEYIvztxZwzLlddJJywaOeQsk4kmiEWo30M0F9NibDUrAjcW8VqGOw5kZUbNmVrq9jvmFNE/KfqR5K0o8qqZlDQzSMh7pmjsPz9XLfzx5aTEQRGkjQDxhA/5geCvBj3XBt+r6KT/Qpms07R7dTK0tUR8wZ2WMH5mM4i/erW2jB7A1n9oLv6gtuYJ9r4nzt4LotXQwuCrPXVCdNNpTH22taGADuRp74wY8XK24EbDvtXzc7xWc0bTbpH12DwUJ6iqzE6U08q++kkwr56329Zcf1aWjvbUWxMGYfAjM6ubj7R6h7g4npbgFrV8thp4fXy3r3VzwwRtS0pZ2dtM04Ad5H/AKuO+zS9vsxDc22BxGyWZ4nmsAKtboAN53N8Xmw3oS1oyt7T8Bx8AlzMUqssjaGjlAL+1liVQ3J1kKiiRjdmOygAXOktjpQnD8oPEmIbp0Qa0zUuTlGgFyb0FQFA4PiGVh403dqavRJmlMc0MVLq0epaWLrpZpFl1MT5k6ySfMeWOvydHO1jjPSpcSKG1KAADhayrzFpIy7k08VZo7SyKXhNOmtWd5Agh8MYJ6NqY+2UG3hOoG+4FDlTFOErYnNdZzXDKK56V6O4UdSvC9NK4Y21VWLI9TnEJcBWVkPgYkLpi1kKxAVrtqjOnqpcbeIHr9My7QKcMp+IKoHOZ/eApwyn4g176LEczyZYMykppiI4452DFumgEm+2+6WIA63GNsQ5zY3FgqaW61cYAXCqZM29Jh5iJTRgQIb+LZ3P2rj3PkN/n5DhQcgjIXTO6Z3aDhx4q2/FmtGiyX+OswhqZ1qoTvKg5inYq6+E3HkV0m4738sdHkuGTDxGGT3TY8Dfzr4KGdzXuzDanjgHhsNFG8wbRcBUXrI3idh5gAA38+gN8cLlXHESObHSu07hYA9v1Nl7iOd+DwbMOyzstST7tT51d2amybDJA8bxAUxVVVZAoChSVZdSyvsWDEb77BveJxyaSteH9KprStyRUGhaNhFd16aBRZZ2PbIc9SSRU1JFQaFo2EA2tcjQLO+JRHS1SLICYo6ldQNmJRWvvbwk2HTHo8FnxEBLfaLDvFyO9Z5cxWfk+J594tJ7iTSvFd6PM5JHkpYZmiyyVtCtJGrFFlBsBchljLakDbgbX64jkgYxrZ5GB07RWgJuW94JAoSNSvJBxJLQaNPxV9lUa0QaiqI9cBX2ikajbvNHtd4id2T3omud13FCdzsWRiYnUdWx0/hO5w0adHi2tlKwCPoOFvV+rfu6l1ky2ajPPpZDJAwBWRQZduwmRTeVALWmTxgddQGNBPFihzU7aOGw2v8AlJ9k72nok6UK2yuj6TTbv79/XqpRz6kqFRqtOSw2SpjclL/cqIrFP4X0nsRiL7HiYCWwHMNrCL9rDr1ivArbnGPu8U4/VfX4SSUiaGaKa+4kI0udv66lZL/VlbAcpOjHNyNLeGo/leHeBCcyHdIGvreKLlJw9WJc8yUKOtsykA/105I/PGzcbhnWyiv/AOFvwePJamKQbf6j8krV9DPXSijpEFS59+T1ueoWIfaZmCxDv2Y7bb2x6Dk7DmvOEFvDI1le6rvEKpM8aa9pP0X6G4byhaSlhplNxEgS9raiBu1vmbn8cdtVVZYIjBEYIjBF5dAQQQCDsQe+CLFONvR60Fc1XTxKKORRqWKDmclgAD7ONlfQbatUZuCTcW60sdG98XQFTurTzBHeKKWJwDrqsp8ko5NzW0TAbm6sxH4VFS4X6FceafisVHbmZB3D+1ja96uhkZ94euslTYky1bJzXrmG6wxgSJt/ZQKsI+rD8cQOOPd0soiH4jY/zOJd3dy3+6Fq5uH0Fl1nzOpq/ZU6aUGxSN7AdrSzp4UH9nDqftqXGrcPBhunKaneR/aw3P6nUbwKyXufZvrrPwF1wqJo6DUIys9dpC3taOmU9FCrflpfogu8hPckY3Y2TG0LqtirX8zjvqdTvJo1o3UWCRHpd3gPXeVxpojRp6xUHXVylmhjkIB1afHPNY2XSvYbRp4QbsxO73DFO5qK0baAkbq2Y3fU9rnXNgANQMgzO1OnzPqwVTltsuzKgrZZLPPI3ND+Fij+EzOOi6izPp20gKLXVjjv8mYrnS6No6LaAEafpB25RS+01OhCqTx5aHafVU/cWUrpXF3SNFtJpqNN3iUqrMUQ++xI0hhcqxbazAYpcqREyOADzmykNB6LiLXNLUF3CoqADUUtqw2ULMpHpqqnrQoKuqzKunRYcuNJUAY2V7lveCgcwAkWx13ljJBKKUdS9SSd1ANbLlyhsM3OkAVsTfMToAAP8+JXr0q8BLmka5hl5V5gLOoNuaF2/CRCCpBt0tsVANxXl+f6qmeNykiMjqbMrAqQfIg7jBEy8FcKvUzLrGiMeJiw2AG5J8h9epIHfHK5S5Rbh4jludO3cvQcn8mOYPtWIbYey3a47Lbtp3jZRabxHnBhjWGK6MydN7xxt0T3iVcqqFge9yPex5fB4bnXmR9wD3kbdLgEmncdF6XAYMTSGWS4B7HOG3ShAJOU7rHRSMrp/U6cu/vLaWQXZTqt7KMkEbi5YqVYdRjSd/2qXK3Q9EaG3vO07AQQVFiZPtk4a3Q1aDY2951KHXQEEFZtJTCsro6d5FUtqN22BcglVOm3VgBtbYm29selEhwuFdK1pNKabtp7B18bLmftHI1+IjwzTZo8ToO4DvThQxCeMUM1knjDJTmTe6gDXTy297SNO495eXIu4BxxpXGF/wBpju00Lqb9j27q36jVhsuK0ZhkOuz5H1uK+0dcNPqeZa05bARVBa0kLfCHcdD9mYeFwN7EMoSRHN9owlDXVtLOG2g/ubq06WoUDhTJJ37vWw7VNEVVQsSCGiJuWCkxP5l0QFqdz3dA0Z6lR1xBmw+MFDZ26vSHAE2eOBo4aAlb0fGeHh9OyyJq6glPNmV6OV/3yNpST/xYrxSD5P8Alg2LGRjJGRI0e6Rcfwmjh2d6F0ZubHf9dFCmyKi99a6jt9t1jU/5qaSHf+eJ24vF+y6F/UC6nc5r1oY49Q4euohRBwPJmDxxUrK8Goc2oELqir30STSyNI33U26XIx3OTWTEl8jC3rI8g1o77qrOW6A19cSVv2XZfFAgjgjSKMdFRQo/Id8dhVlJwRGCIwRGCIwRGCIwRZJ6RfRB61O1ZRuolY6pIZNlc7XKsAdJNuhBBJ6jGrgSCAshKGY5xT0LerVeXTLLYHlSzB4iOxAvyiLg+IL2OPOy8lYwuzCUDiG0d3i/9SuNxEdKZfG3rsVnT5lX1yhYU9WhI/c7GxB/fsugDpvErsPljmPgweDNZDnd+b/oDX+YtCnD5JLCw4fP5VXuD1ajOmPRUVKm+lTaKEttqkYk2Y9NbFpGvZQAdIw7n8UKuqxh3+04DYBa3AANGpvdZGSPS58B679y4ThYnM9URNUuAyxv4NlN1Zwf2NOh8QU7kgM12sq7srI3moOiwWqL3OoH4nnQkWAs3o1J1Njmdc+u4D/N1U57k4ljqZpVMlQYwXke4EK3BUlSfBJK2mOOH3tNi1rvbq8nCUkCPoxMr2nSldtNXO0zaWAKgmyjW7j6/wADcmXIswWvo45HjT12mKJMZiUs0e8EjlfGt9xqIsSGDD3cW+U2B8BkaXUoQclDVp1qCaEU2i4rUbVXZY0Pir/LK+GeA0tZqsNMzOHV2p5HlfSNcdwfGpsw2sbEBTbEOD5Qj/2ndFtSGG4q1oG/aAduvnh8dbri3DNbCXeglEkRtp5EoU2KAe41o9mCG+o+HUQL+Fug2B8TQ2N1gHa3JJ07r7lzmYZ8LQ2JxoA7W5JNx3Gu5LnpZWfXlhq1QS+3FwQWZQsVtdhpDAk7KSvcWvYYmz/Zun7Vq0Xov2ZDzjIedAzXrTSuUqXlEQpqQySLfWOYRYWZfAEUmx2OogjoQz9CuPHYh3P4gMadLdRuSddlLcQNhXscU84nFBjDocvUbkmldlLHYQNhUPIqJ55fWZrOzMTGrFfaMN+jMt0Ta4uNrAYmxUrYY+ZjsALkVsOwG52d6nxkzMPF9nisALkV6IPEA3dehpxKg8a8QK2ytqijuSwFuY56tawt5AG/13xPybgnNuRRx2bhu+a1wzG4CB2ImsaaV0A0b1nzKX+GcnWaGaWoj3MiMJGLJyTuYxJbxLDMCVEo2DLv8N+1ixKxofhzVraggUOu0by3dt0Xg5J/tEzny6uNfp1Jok0Tnk1BKVIIVJGOgyFd0R2W/LqEvdXFwwJK6lcqeCM0I5yK7NSBcCupA2sO0ajQ0cAVLZ3Rdr68d3yUyauRxycxujoNK1WkLa+2mZTdV1eTBontcE2GIWwvaecwlwb5K7trTYmnCj26EarYuBtJ3/P1QrmKWtoV1UzCWDqEAaWK23uhS00XfwrzF7kjpjbnMJizlmGV2+zXdtaNd1nKdlCsUkj9m47x8x4hVDcZU0khjkoHWokYIfVZrM7XsAWjKkm5tZr4vR8kYmg5uUFuwObp1A18FEcQyvSbQ8CrfKvQ5JVVHPql9Ug/qQ4klb+JlGlb/wCI9uu+PRYWJ8UYa91TvpT5qnI4OdUBbjTwKiKiDSqgKoHYAWA/LFhaLpgiMERgiMERgiMERgiMERgip+IuF6SuULVwJLp90m4YfRlIYfQHBEv1vosopEZNVSqkEACpkIG3k7EbeR2xAMNC12YMFd9At87iKVSvl3oWmgYGLMyoHu/qykrfrpJk8LEbagAcYmwsU1nivffr39RRsjm6KHUejSLL2asr81blark8sCR26rZnZyXAG1gSNyLbnB2Fic3IW23C3ZbYdo27UEjga1S9mubSTNQzQxrT5UlSrgFtyRLYyTsx8cjaWPViB1Jvc0cTiYnMlwrPaDSAAPy7KdY3cFKxjgWyHSvxXrMK1oa1sxy2RqgluXUBTZZOZbTDHo8ZYItywvYhSNwQKvJeJfAxsGIGW1t9BqXbACdPRUk7A85mX9bE5UQhr4edRtLy1T2vKSD1hCDq5bmQXKgrcEAlj3Nt2M5Kdm5zDjMSa0e92UVFKgb77TYaDdA1+wqwyHLKtpDLE0KyP7U6kY8piqghnVgHLkEtGqqpOpgVNi0PJeGmEoo1zAwUqa0eKn3TewNjmJAABBWXuFFS+nj/ALRll+tqj/yxY72L/wBk9nmun+z/AP8AUY/4v7SoeX57A0arKdBsqSLygyMqElbWuQbBVvva7ELc3x4yXCTNeSy+pBzGoJ9E8bAleunwM7XkxiouQcxBBNjwOpPGwJpZQM+4nXQ6RErGQFLNYWQfAoAFkv53Y7X6kYsYXAHMHPu7Wg37zx8ApYcG2Ac/iSLX4V/ESTr1WroNEl0tJ62+uYSJRxjW5UWYrcqZFDAhgrdbXIF++2O0+T7M3LHQyGwrpXWh3VGnHgvK8q8pnHyUFRE2/E7M3rQcU31WYTvmUD5bJFOEplimNwUddbBlkUXOk3XsbXvfa+KfJ04wOHe7ENLauJAPUNPHrXLmZzrwGGtlNouHaLPIwaGqakkVfaUkiiXQPJCSrmIMbjcqpIsEOw7zcPG15eBQm/bv6951O1VC9xFFc1HodqXREbNXYKLAtThmF+oVzLrCnbw3ttjRuCga4ua0Cvd3aV40qsmV5FCVbcO+h+lp49LzVEjk3ZkkaEH6KjbD8SfniV8EcnttB6wCtQ9w0KY8l4EoKWXnRQAzf1kjNI1+lwZGNjba4tjdrWtFGigWCSdUyY2WEYIjBEYIjBEYIjBEYIjBFT5bxRRzuYoqiNpQSDGW0uCNiCjWbY/LbBFcYIjBEYIjBFnnpe4irqWkkalgCxiwkqHdLqGIUctL3J1EDURt2B6jCLJ8rqaOmaBmqnkU07aokvLynaO7svVFfUz7WsACSd8ecnZipw8CMA5h0jaoDrA7SKAdexXWFjKX2aL7l2bzxRSy5VTqsEs4SNWDSSgrELsFBIAFiSxJ98DpfGJsNDJI1mOfVzW1JFA27tK26gLaI17gCYhYnt0UKhg5NVDJlNYwncqsjt7qF1SyuxBDl5A3hsRe32b46EOLnjje+eOgbWlNSATs2ACmvWonRtLgGHVaZkHpmVCsOawPTSlQ3MVSUIIuCV3dduw1b36dMdGKZkozMNRpbgoXNLTQqo9Mue01TLl0lPPFKg5+oo4Onwxe9v4T8jbEeKBMRA4ea6vIT2sx8bnkADNc6eyVntTnkYOmO8jHYBfP69/wvjnswjyKusOK9djP2kwsPRi6buGnf8qr5WZPKXT19+RGQ5YKpYw2Zo1Z0G+kyC1xe48rjG8U7Sxxwrc5FNtAa0NjwB4XXkMfj8Ri3j7Q6g2AaDZp8bq9FXU8mpo6ZVkoRFKYZJAblQRqWOQeFiGJNiOgPTbHO5uDnI8RMSJatqBTU6EjUVG3eq+Z+Usb7N/VV8fNqCVKdKeSWiAldrsG8F1BKCRDfQzAd7gkG1thkYbGRue6VoksBsvfWh2gcO3fjPGQA05U2eiLPKpJ6qkpYhVUEMh0kSIHRWZtOgsQJAbE2JHncdD3cM97oWOkFHECvWqrwA4gaLbBiwtF9wRGCIwRQM2zunpVDVM8UIPTmOFv9ATc/hgi75fXJPGssTao3F1axFx2IuAbHqD3FjgikYIjBEYIjBEYIjBFlHHvCFMMyhnmj9hWnkSOp0tFPa8MqMOhbTpI93uQcYRMnDVfUUcwy+vcyhv+yVR/egdY5PKVRvf4xfuNyJzxlEYIjBFkXpvzGVJKQTRf9XLKDKbqTK4BIXRe+kKD12JvfoCa+KbI+FzYjRxFit2EBwLtFnvDcEUU7yCnnakqoTFEgsXa5AbUwIVNfKlPUeG9thccXGPkkiDC9okjdmJvQWtQXJpmbsN9VZjADq0NCKeu4qVlOaTmnqzRcqlTmM3JKEy3dYxEqb2vIAQAF6r8xaObDRGeJs+aR1AK16Niak9W2+hWzXuyOLaDz9FduJuEKiiy1ubHHFMJ6YJyTfmaI59/MyapGvt8PcC+O6xoa12ckgknpbAdnUqpNSKeC8ZVmpciavVKqKsIaBNIuJo7KIgrbKvjK3JsbXPvG/n58OGDm8MSx0dnGvum+ao1Nq79my1tr63fcHTr3KHkeS0bq71VNMkyPIeQmq0w1FQkWncmOSyG3TqTa9psTisUwhsEjS0hvSNOjatXfqF79i1YyMglwNb239XUvdA16SGlgpkgr54tpDYa4fE/MDbkMeXbffuNrW1lFMQ+eWQuiadNzrDLTcK9Ww7Ub7Aa0UcfLeu/CUM+ZVFeTpqJDShYgw0LLy54CrWJHhLR3bt4z0vjsYXDRxQc0wZd4rcE8eGzqVd7y52Y3+ilVFLXUMVdTzPTJEmsmGzEBJUbSYW8J0lzyx5MTcbEHl4vCwjFRVa4vOXpDaWka9QueAop43u5t1xS9utVdei1NFDS01JJBNJIjkEezJUGJmBuTGSzIDcDqv2rnWImDEvnllDmgEcb9IDjYGlK7d1su6TA1raHw3K29HOZWzKEZVA+kRuKqKRkViuu97k2YoWAU7MbAHa5x1MEzENzGdwNaUppSlOytK7q6KvKWGmUUX6IxfUSMERgiXuLc+eAJBSoJa2a4hjPRR8Ush7Rp1+ZsB12wizjM+BI5a6mo5naqqpP1muqHJuIlNljjHRFdzbaxAHlsCLZkQAAAAACwA2AHkMZResERgiMERgi8vexta/a+4wRZJxZXZxTTh6yoMdAdmmoYVbl+TOsgaRV8yCR0tc7HCK1zPgSoraYKmcTSRSaXUtHG4NiGVlZNJG4BuDjKJ2zPKFqafkVG5IF2TwlXFiHQ9VYNuD2wRUGR8UGFno8zkRKiFdYmayJURDpKLmysAPEnYgkbdMIrzI+I6WsDGlnjm0e8EO4v0uOtjY79DY4yitcEWRek+nGZZhHl+thHTQtNKV/rHsI0J6A6fF8wxt5jmcq484OIPAqSafM+tpU+Hh5x1EmZTw/Wes02X01Vrlgu8lowYaYNquTfeR/G1rj4gPO1XDtixueUxUD7Vr0nAU7hYaH4KR5dFRubTuC2Kj9HtIlRBVEM9RESzSMbmViLBnHS63NrABdgOgt1YcMyJoaywGz16O2pVdzy41KQ/ThmMstVFT07WNHEayT6gjT+KgE/R8a4uWNrQyTR5y96zG0k1Gy/ckiloI6x2kqv1WGT2tPLG3gQIDrjAPh1e6x2B1I3nbHIfNJhWhkHTcOi4EXJOjt9NQL0oQrAaHmrrDUfJT8uavrmpKyKWBVpwy3ZjswX2jSgLcc0Dt0B7dTXmGDwbZcO9riX0Omwmwbf3fNbt5yQteCLer9arp4Vq4zWxl5a2dmRIUa3q+k3ButjZYVtc7eLpscWWudhn/Z3gNiaAS4j2q9+rj12WhAeM49o7N3oKx4Uz2WKvpq9hGlMJRQsI/c3W7MPulyZPwHXF3Bc3C4wVJcRnvrQml+IFAopauGbZotz4i4Ppa2WGWpj1mHUAD0YNbZvMAgMB5/U46VFAss4/ySpoKuCcVUiUe8aTBFdoNWmyS3tzI7oDqa523uQCeTiOTYWxP5uMOrfLUjSum43NKWVhkzi4VdTiq3Isg/Qs9JWvLqBmMU5X3OVICFe9vCF2JvcX02+cWA5YGLxBjpQUqK612jjw6u7abDc2wOX6Ex3FVUXMsxip42lnkWONerObAeXXuTtbvgiXsw9IFGsAlp5VqXduXDDEwLySHotuq9QSSNh+AOKopnC2SPCGnqmElZNYzOB4VHwxRg9I0vbzY3Y7nGUVHUcD1TVtTVpmLwc/SNEUSkhUFkGpye1ybAbk9cEStU1mZGr9Vyqvnq3jb9Ykmji5Ef3C+m5bzC79bbg2wi1fJ1nESiqaJpviMSsq/gGYn8f5DGUU3BEYIjBEYIvMiBgQwBBFiDuCPI4Ikegj/RFUIOmXVT+xJO1NM2/L36RydV8muLb3OETrVVCRo0kjBEQFmZjYAAXJJ8gMZRZ7l9AM7nStqYgKCAn1SN18Ux2vK99xH4RZPitc7DciY+I+E1nZainf1asiFo5kHUfYkXo8Z8j07d7kVLTekqOMSwViaa+AENDDeUSm23KKA21XHhexW+/QnGj3tYKuNBxWQCbBK8btRU7VUiGSvrHW6G12mk92JfJFPw3NgMeLme/lXG82D0G10r7I29Z+S6bQMPFXaVoHAHCi0FPpYh6iU8yol7u53O/wBkXIH4nqTj2cbAxoAFNnUBsXNcalMkkgUFmNgBck9gOuJFqvz1NmhejzXNGuGq3MUV+ojvy1/JSR/gx5zHO+0cpQwDRvSPXr8B3q7EMkDn77Jdqclkp6qCikqVVY1E8RkHs1c2Zw48rI3new6ajiZmKZPA/EMjJJOU01I0FO8egtTGWvDCdLqatZrmgahopPVpl9uiqQsxDcx0HQERklO1xdd12xAYssTxiZhnb7JOrajKD/Frw11W2arhkbY68dvh9FCzGRDPTy0MqRa39WgRBYql2V2l+bFwwv1D/dxPC1wifHiWl1BncTvoCA3qoR1jitXUzAsNNg+qvMuyM+p5nlZJd4HEsRtbVdQy2Fza4S3+PFCbFj7Rh8boHjKe+h7q+ClbH0HxbrraPRzn3ruXU85N30aJPPWnhY/iRq+hGPWLnq7zXLo6iGSCZQ8cilWU9wf9iOoI3BscEWT0uVBedktZdxGmqFza7wk2RhcbOh8PTYgWx47ljDyYLEjGQ7T4/I/NdLDPErObcrfKPSDFQ0hhrzIs9OTEgZTedR+zdW9wkpYEltiGJtcY9Ng8WzExNe0gmlwNhVGSMscQVb5Rw7LVyJW5npZl8dPSo2qKC/RiRtLLb4+gN9Pa1tRr5xfwoRMmZUEcfr0NyVKi062IZCfhfSSA43+E7HYiveFeIoq6nE8NxvpdG96Nx7yMOxH8xY98EVXxhmUskiZdRtpqJlvLKP8A3eHoz/xt7qjz3uLXxhFeZDk0NHAlPToEjQbDuT3JPcnucZRWGCIwRGCIwRGCIwRQc8ymKrgkp511RyLpYf7EeRBsQexAwKLIeLpquWjfKalnNRA6SM6LdqulUm7oCfE6eFmW9yU6ne2ETNkXG8dJRoKlleFIyKaqhHs51RTpQj9zPpXSY2t4gbeQyir824rq5Q0KytzGUMy0MQJjRhsOfK+gMR8dgbbhRtjzruWZXAuDWsbUgF5NSR+UCv12q4MM0WJJPD5r7wtXU4X1eFY0ZAS6xPzQu9vaSBQvMPUgknY7nrjzWPinLuekJNdpFCepta03WCvQuYBlCg5hmNPWhHhNYzQSa45aWnkfxC4Njy2Q/jjp8n4HlLCuzxsFxtI+dVBNLBIKEqNwxn6Nm9IsNRVcx2lSpiqmkuRy2ZSQ50qQy7BbdRsBj0OAOOD3DFUpahFO7eqcvNUGROHpozowZc0Ue81UwgQDqQ3v/wCm6/VhjoucGguOgUIFTQJFz/LQn6KyxenMDv8AMRC7X/iJc/XHisJOXfacad1B/EaDusunIymSIeqKqzemSprs3klUOsFKVQH4WCKQQeoIZG/MjFvDyPgwuFYw0Ln36iSPIhRvaHySE7AofDEFdBHBTQyKUr4y8Tt1gItzCB/AfxJB6g4mxr8JK980gvEaEfiroO9axCRoDR73gqkZYkeVvOijnwV2lpCNyFGw+Q1MDYYtc+6THiJx6Lo606z8go8gEWYagrQ55BFnUEo9yspyn1ZLMCf8IUfjjzzQZOTHsOsbq9ht51Vw9GcHeFO9FNT6nmVblh2jc+sQdhvbUo8/CVH/AIbY9dyZiftGGY860oesW8dVz52ZHkKw9LdfpqaCKSWVIX5rNHAX1yMoQRqOV4+rE+XX5Y3xxxHMn7OOlbdbebrWLJm6eipDVxwy+t1X6SvFGY09ZgkIRSbnxhPF9XYnHAxuH5VxMYie1pGtQR8T5BXIn4dhzAlXc3ENMadZ9atBIdIYqdF9/f8ACdAuLEsNjjzzcFOJjFSjhelq9l79iuGVhbm2KmybPZaNbRO8FM5ul0WqpkZj8EkbK6xkn3W0gX203OPTQ8p4hjcgo8jYatfQcCKV6ie1UXQMJrp4hNtJx9qV4BGJq9GKGGEnQbBTzGY3EUdnF9RJBDKNRGO9hMQMRC2UCldh9d3BVJGZHFqQ+G80ehqq2tWT1oVNo0SFNKVNWz30wbkvHHdgZO+o9SRedaLUOCeH3po3lqGElZUNzKmQdz8KL9xF8IH1O17YImTGURgiMERgiMERgiMERgip+I+HoqtU1lklibVDMhs8TeanyPQqbg9x0sRIv/RxWfrDvWRuX0tyY4UijnZGDhplsQHZlF3UX3622xHKzOxzK0qCO9bNNCCs75c4f1VuYFnqp2qKRtMNgio6guFJUNHbodJAABHXHBmibES94AcxjAHXNySCaVob9t6mqtNcXWGhJtotC4CoIczXnlFShiOiKlBUB2FtTzIhtpHQRnruTsRi1ydyXzFZJjmkO3WnVVaTT57NsEf9IrpVVbhojRU8blYroGIjKxKVKkspeoOmzqBpKFe+Owqyv6quyrMV/WUicASaZH6aYtHNeOZeiKzga9S3INumCKtzv0X82SGaGun1QNqiSpPrCL02XUQ4F1G5Y9B8sRTwiaMxu0IpZbNdlIIVY/C+ZR1wrJoIqnTDylWnl028Vy2mfSLkE7aj16nHEm5EphTh4XauzX6qUt8labivvM7hsolKPK6yCLM+bQ1fOrC2jREZFAOvYtGTb3z+WJJuTpXSYfLTLHSvh8lq2ZoD95U3La4x/o7VS1gNNC6Sfq0mxZEG22/iU4oz8lYl/wBooB03Ai+wE/BStnYMnAKpiop5KOvpRRVpaeoMsJFM9ralI1EgBdlt+OLwwM/2mCa3RaGm/A/NRc63I5u81TH/AEazKogoEWjMMtK0bc2eVADoWxWyFns1h27YxDyQ5ssznOGWQEUHE69iy7EAtaALhMcXo2nnqY6ysq+XNGulRRqU0jfbmPdjsxHujqemL+BwEeDjLGEmt771DLKZDUpoSio8vKsEJmmJRXYtLLKwRn0GSQk3IRrBmAvsMXlElus9JBkpo6qiVZE9ZEUke7SMpjZlACi6yM4CAWI1Eb2vYij8X5dEtOM4y8rEQvMljPs46hD7wdTYCUdja5OxB2tTxuBixUZY8X2HaFLFK6M1CzmrzFHbmU2qjpKyKfm20MGMUZuSliIrk6bqbsCNgTfHDjgcwZZvvJI3MpqKBx37d9xQcQrJcCatsCD4BN+RcA1lRQhjK1G7pCphdFImEQJvOLavEzt4CdwAWBJsO9hoDCHCuriequxVZH5qdVE98McHiB1nqZBUVKLojIjWOOBPsQxrsgttq6keVyMWlGmrBEYIjBEYIjBEYIjBEYIjBEYIjBEv8S8H01YQ7ronW2ieOwkW19rkEMpBIKsCCCdsaSRtkaWuFQVlri01CV6H0RQ0q6qGqqaepHSbUGDfJ00hWX5fTrjdYUOsziqpyFzjLzIiusgrKIFlLJ7jyILHwnfxbXGymwxhFHpsipa2Ax5dVxTIYYoShYpKsau8sxI6l55dNyVQWB62AxlFyp8vzKCWmT2iczlrUMt7CSeVpp2uCVPLhiWEHoNQscEXpPSLUxUQrSRUCWoKrH7MhI9M0lhyTrXSixhuYLr4jY4InjLeKC+YNQMqsyQa3lU2BkHKLoqkkgaZkYG56kdjgijS8YTJPURvTIEgmhh1icksZniCHTyhaySaiNR3GnvqBFWH0m+1hian0c1lUMXuLmrenZfdHiCxtKPMAjtckXCq44maAnmJCxnQNoj8UELSyxAlpiYncvEELEBULG42vgijVWZzV1QOWtRJQVdFFHIAAREZjOOYVBNnVgoJUEBdRY+FbkVhmuaA5ci5rJHQVCcp1ZnSVzJEUbWsaEkgup8IJNj2OCJUp8+SSRhkeWSVLl2PrE40xKTIZRZdlOmRiVLlWXtgiYoPRlLWDm51VyVEp92KJtEUX0Ft2+dh879cEVtw16MKKkKk66gx/sufpYRXbUSqqoXUWt4yCdgBYYjbG1ri4C517FkuJACdsSLCMERgiMERgiMERgiMERgiMERgiMERgiMERgiMEWXelzJKeomooVQLVvLrMiDSywoCXLMBf3ium/xdD1vSx+KGFw7pNo06zp63KWGPO8NVLm+Y1lBNSwUddNI88lhFU6Zgqd21Eawq3G1+gO+2ORydyxNLHJJM0ZWDUWqd3b8lYmwzWuDWm5XbiDjOemkigraGhq2nLKgiLRk6gIzcSK2ksrlLg7i46Y6GC5VixUbpACA3Wqhlw7mEDeu6cZ01NWRCTKpoqxwxQRSpIWElg17OAwPLFtXTTtbfFiLlDDyxGVruiNTQjzC1dC9rspF15zbj3L+ZLBPQV6y1bRsy2VWZl0rGyWlupBjWxW264kjxUMkZkY4Fo1PVdamNwNCLqJW8VUcTQUwymp5jBRCs0ojLES8wEtrPiM121HckkdGIOjcdA6N0jXAtbqRdZMTwQ0i5XObjSpWtNNDllFSVVSNTtM3M13BPiaJRe+k7b7/M4iPKcH2c4hlXNFrC/jTetuYdnyGxXLMcwzGSvjoqzMHijmj1oaVRECwO6BraugJ3J6gd8UHcsufhHYiBvsmhB3b7etVKMMBIGPOqkcPcJ0tLnMPOUzRzxMImmOu06kElri1ygJBPe9he1peRuUnYxjhJTMDs3H15LGJgEZFNFtaqALDYY7Sqr7giMERgiMERgiMERgiMERgiMERgiMERgiMERgiMERgih5xmkVLDJUTsEijGpmP8gPMk2AHckDBFh3D3Gi1VVUVRSSesmPLgpokJMcSnwgsQFUEnUzXttfbpjz/K2CxONkbGyzBcknb1a2GlhqVcw8rImlx1VPw9nKnMaqvr5YxyAY4wp1C5JAWL7QChtx9q/fEWPwTo8KzB4ZpOY1J6tp6zTuoFtFKDIZHnRecizA1eay11X7GGlUmz7cu11RDffVqLNb7QP0wxeHOEwLcLFd7zS23aT1aDqSN/OSmR2gXThCuOY521UQQkSMyA9lA0KD5HxFvrfEfKEQwPJggGriAevU+VOpZhdzs+bcqniZqmsqqnMaZGenpGQCQdAFOxHmNQLm3QMCbY6vJuCEODELxcg17fpZV55c0uYK99KNSJ6WhzGA2s2xHVSQGAPzVoyPrjj8iRmGebCSjZ30t4gqzijmY2Rqh8b5mtZTUuZU5CzQMFlA6xm+pSfuhwbHvqHzxNyZAcLPJg5RVrhUbiND2016lrO8SNbI3ULrxln0dbRRVCtyaymZXMZ8LANp8SX3ZSdDgjoMY5PwUmDxToXisbwRXZ1Hdao4pNKJYw4WIVnnXEYly+M1YanmKrNTVKKWjaRd1KsgOlwQVZSLrc4xDyVPgsWJYOkw2Ireh66VpsvsWXYhkseV9itU9G3GSZnSLJcCdLLOg+FvtAfZaxI/EdQceoVBNmCIwRGCIwRGCIwRGCIwRGCIwRGCIwRGCIwRGCIwRGCKj4m4Vgrwi1XMeJDflByik/abRZiQNuttzgigZpwsUpWpcsWGjEvhklC+JVtYlQou7npdmFhc3uBjCJfyn0ZU2WRNNBEayuA9kZSoAc2AIUkKoB8VySwANjewwRLuVeiNKaOWuzWU1DIGlaGMnSzC58TGxcknpZRfqSMOKKn4O9HuZVRmaQpR01S2qUppLMt2OiMITpXxWsSNrdQLGCTDRyva94qW6bq7+vct2vLQQNq3PJMhgpadaaGMLEBbSd9V+pa/vE974sLRZRxz6K6lI5lyxw1NKQ70rkDQwIOqJm2HS1iRt57Wruw0bpWzEdIbeG471uHuDS3YoWRejeLM6Ear0lfB7GVlAZJNNihZVaxOiwLAg3BJB2xOtUyZF6OhPSChzaFTJT7QVMLi5jNyAD73gJI0uumxWwO9iwrjg3geShWSkeSOroJCWCTL4oye1jdXVu/u2O4G5wRWeV8B0dNUes0qNTyHZhG50OPslGutuh2A3GMomfBEYIjBEYIjBEYIjBEYIjB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14352" name="Picture 27" descr="https://encrypted-tbn0.gstatic.com/images?q=tbn:ANd9GcTfi_KNprx6ywcIVCbt_dT8rTpkJ1bqM_MLuHoDn0bzeXfg74OLZ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0" y="6550025"/>
            <a:ext cx="9144000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d-ID" sz="1050" i="1" dirty="0" smtClean="0">
                <a:cs typeface="Arial" pitchFamily="34" charset="0"/>
              </a:rPr>
              <a:t>copyright </a:t>
            </a:r>
            <a:r>
              <a:rPr lang="id-ID" sz="1050" i="1" dirty="0" smtClean="0">
                <a:ea typeface="+mn-ea"/>
                <a:cs typeface="Arial" pitchFamily="34" charset="0"/>
              </a:rPr>
              <a:t>@</a:t>
            </a:r>
            <a:r>
              <a:rPr lang="id-ID" sz="1050" i="1" dirty="0" smtClean="0">
                <a:cs typeface="Arial" pitchFamily="34" charset="0"/>
              </a:rPr>
              <a:t>2015 </a:t>
            </a:r>
            <a:r>
              <a:rPr lang="id-ID" sz="1050" i="1" dirty="0" smtClean="0">
                <a:ea typeface="+mn-ea"/>
                <a:cs typeface="Arial" pitchFamily="34" charset="0"/>
              </a:rPr>
              <a:t>Kedeputian Bidang Sistem Informasi Kepegawaian</a:t>
            </a:r>
            <a:endParaRPr lang="en-GB" sz="1050" i="1" dirty="0"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 t="11778" b="12000"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42875"/>
            <a:ext cx="8229600" cy="868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d-ID" sz="3200" b="1" dirty="0">
                <a:latin typeface="+mj-lt"/>
                <a:ea typeface="+mj-ea"/>
                <a:cs typeface="+mj-cs"/>
              </a:rPr>
              <a:t>WORKFLOW ePUPNS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 l="3055" t="11777" r="3612" b="12889"/>
          <a:stretch>
            <a:fillRect/>
          </a:stretch>
        </p:blipFill>
        <p:spPr bwMode="auto">
          <a:xfrm>
            <a:off x="-4763" y="1412875"/>
            <a:ext cx="9144001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d-ID" sz="3200" b="1" dirty="0">
                <a:latin typeface="+mj-lt"/>
                <a:ea typeface="+mj-ea"/>
                <a:cs typeface="+mj-cs"/>
              </a:rPr>
              <a:t>MONITORING TAHAPAN PROSES</a:t>
            </a:r>
          </a:p>
        </p:txBody>
      </p:sp>
      <p:sp>
        <p:nvSpPr>
          <p:cNvPr id="25603" name="AutoShape 4" descr="data:image/jpeg;base64,/9j/4AAQSkZJRgABAQAAAQABAAD/2wCEAAkGBxMSEBISEBQSFRAUDxAVFBQVEBQUEBQXFBQWFhQRFBMYHCggGBolHBQVITElJSkrLi4uGB8zODMsNygtLisBCgoKDg0OGxAQGiwmICQsLCwsMiwsLCwsLSwsLCwsLDUsLCwsLCwsLywsLCwsLCwsLCwsLCwsLCwsLCwsLC8sLP/AABEIAMwAzAMBEQACEQEDEQH/xAAbAAEAAgMBAQAAAAAAAAAAAAAABAUCAwYBB//EAEIQAAIBAgIGBgcHAQYHAAAAAAECAAMRBCEFEjFBUWEGExQycZEVIlKBobHBFjNCYtHh8CMHJHJzgvFDU2Ois8LS/8QAGgEBAAIDAQAAAAAAAAAAAAAAAAEDAgQFBv/EACoRAQACAgICAQMEAgMBAAAAAAABAgMRBBIhMUETIlEFMnGBYWIjQpEz/9oADAMBAAIRAxEAPwD7jAQEBAQEBA0VsWi7TnwGZgRjpK/cQn+cBAx7VVP4QP54wHaK3AQPRj3HeTyv+8DbS0ih23Hjs84EtWBFwbiB7AQEBAQEBAQEBAQEBAQEBAQNOIxKoM9u4bzAgPUep+VP55wNV6a7BrH4QMWxjbrAQNRrtxMAKzcT5wM1xTDffxgbO0K3fX3iBmlIj1qTe6BKw2PudVxqt8P2gTYCAgICAgICAgICAgICAgRcbi9QWGbHYPqYEAi3r1M2OwQNFauW27OG6Buw+AZsz6o57fKBNp4BBtux5/pA3rSUbFHkIHpRfZHkIGt8Ih/DbwygRK2jN6G/I/rAgkMh3gwJKVFqCzZNuMDdhsSaZ1H7u48P2gWcBAQEBAQEBAQEBAQEDTi64Rb79w4mBVhtX13zc7B9YEa5duLGBa4TBhM2zf4DwgSSbwMGrKNpHnn5SJmITqWHal5+Rkd4Osna15+RjvCesslxKe0Pfl847QjUtym+yZIY1qQcWYfqIFNi8KUPFdxgbKNQONRtu4wJOj65B6t/9J+kCxgICAgICAgICAgICBT4ioHqEnuJ8f8AeBDrVSxuf5ygWuBw4prrN3iN+4QMHxwPcz5nu/vKrZY+FkY5+Wl6hPeJPLYJVN5lnFNMQQNgmPZlplrx2NGvHY08147GngNtlweRkxZE1b6eNYbfWHk37yyMv5YTjS0dKqkbRvG8e7dLotE+lcxMKXE0SjW94P1kob3bXQMO+u2Ba4SvroG37/GBugICAgICAgICAgR8dW1abHfaw98CkqGyhePrH6CB7hmVbvUNkTPxO5QN5kWtFY3KYiZnUFXFNVPrZL7P6zTvlmzZrj6steYxu3iEzMV8ywNfhnL68e8+/DXtyaR68oWktMJQXWqsq32Da7f4V3y+nDiWrl5/SNzqHNYjpu5P9KlccXa3/aB9Zt1/T6fLnX/WL/8AWGqn02rjvUkI5MwPxvJngY2Ff1jL8wu9FdLKVYhWPV1DsD5AngG2SjJwYhu4f1SL+J9/5X3Wcpq240/Et+vJj5h6KkotS1fcNil6W9SxZiDrKbMN4mEXmPMM5rvw31cUKq2OVVRe25hv1fnabePLFvHy1745q0YOrqtyORlqtO0c2rUZNxzH88PlAtICAgICAgICAgIFZplu4vEkn5fUwKqo9yTzgQMS13AJ9UEZbuZmhmtNsnWPht44itO0p1K9pfi4vzdrZeX8UbFpXm5WsVjUNSZm07lE09pBcLRLkAufVpr7Tc+Q2mWUpN50pz5IxU7T/T57SoVcVW1mu9Vz/AOCib8RWlf8OFM3zX/Mys8VoCpRF3UW5EG3jFMlbemWTi5McbtCGcPLFHVGxGEEjSNOk6HadOuuGrm98qTnbfb1bH5eXCaefFr7odbhcrc/Tv8A07N6M1XT00OhEpvx629eF1M96e/MIOJFxlkym44ic/Ljvi8y38WSmXxDdTa4B5ToUt2rEtW0dZmFh1vrUn42B92RmTFeQEBAQEBAQEBAQKPTT/1ByT53gV94EGmharnxP1mVMdaeY9y175LX8T6hd06e6Zo0kIkhk+ddNcSauNKfgoqqgfmPrOfiB7pvceuq7cXn37ZNfht0BiVoFmaw9Q5ncBmZZlruqviW63/lyXTLp51gZabWUggBTZjzJnNtkn4d+uGuvu8y+dYXTeJpNrJWqXG5nLqeRDRXLeJ3El+PivGprD6Z0V02MZQ1iAKqnVqKNl9zLyM6OHL9Su/lweXxvo31Hr4ScWhUhlyZSCDwIzBllo3DVrMxO4fVtGYkVqFKqPx01b3kZjzvOZaNTMPSY796Rb8w3ukxZq7GUNvhJ1ExqWE7idwi4UnVF+cq6RT7Y9Nit5vHa3tN1v6XhU+Y/aGTpEOQ8BA9gICAgICAgICBQ6b+9/0j6wK+8DVSycHmPnLWsukEhLaIS+XaZH9+xP8AnH6ToYf2Q4XKj/lsg9JkJwOJ1dvZ6mzhb1vheZ5v2T/BxdRlrv8AL4yrTkPSPGaB2/8AZUp6zEH8OpTv43NpucP3LmfqWutXb48ZTelxtPoHQ4f3DD39l/8AyNb4Tm5f3y7vF/8AjVcStsI2JG3whEqxPrMbe1mP9rcG9Q/41+TTFY6imMh4CBlAQEBAQEBAQECk6QJ6yNxUjyN/rAqbwNLtZpZHpr2jVpXGEq3UGSJSmQlwHTbBmnixVA9SqoN/zrkw8rHzm5x7brpyebj1ft+USgQRY7CJtNSPD5v0k6AVkdnwi9ZSJvqXAqJfcAe8PDOaGXjWid19Ozg5tZjV/EqjA9DMbVYL1LIL5tUsqjnnmfcJVXBkmfS+3KxVj2+o9HNAJg6HVodZidZ3O1m+gGwToYscY4043IzTltuXuKQuy00zZmCgcybSbW1G1FaTadQ+pYHDClSp0hsSmq+QtObadzt36VitYrHwzZpDJDxlWwMmGMoCnKVz7X0jVYbqOZVeLCQydYICAgICAgICAgIFfpylrUr71IPu2GBzd4Gyhg+tuAbVALrwa20GZROmFqb8scNVam2q4teZbVzGlrTrQhp0vgExNE03y3q29WGxhMqWms7hhlxxkr1l89xGHqYep1dUWO4/hYcVM36ZItG4cfJitjnUpFLEiWbYJK1BImWUNWJxIAsMydgGZPITGZTpedFtBFG7RXFqlj1aHagOWsfzEeV5qZcu/EN/jcfr99vbpHqyhuo1StCGuvgyUL1PVUbvxMTsHKRNmUU37QbzBcn6Epa1UHcoJ+g/nKB0sBAQEBAQEBAQEDF1BBB2EEH3wOQxVEo7Kdx8xuMDCjVKsGG0G4gXNdVqKHABVto9lt4g1tpp4XcrWO4HZ4XmUWVzT8Mmpuu1TbiMx8JluGM1mGjEpTqrqVVDLwI+XCTEzHmGFqxaNTCjr9E6RN6dR05Gzj45y6M9o9tW3DpPqdMafRUfirNbkgB85M8ifwiOHX8rXAaLoUDdFu/tsdZ/duHulVslre2xTDSnqFgGZu6CfATBb5lvp6Odu8Qo8zI7MopPylU8OlPJBdzvOZHPlMZnbOKxCn0vi9ZtRTdV38W3mQyV14HS6Dw2rT1jtfP3boFlAQEBAQEBAQEBAQKrTuC1111HrKM+Y/aBzd4ErAY00znmh7y8eY5wLZkBGuhuh37xyMDbRxRGRzHxgSRqPwPiM4Rp4cFT9kfEfKTuUdYOw0/Z+J/WNydYbEwyDYq+UbTqGbMBtsBIS0PiSxsg98Cq0jjwoKUzdj33/wDUGBT3gepfMhdYqNYre1wDmJZix958+lObL9Ou/l1mi9IJXph08Cu9TwMZMc451LLFlrkruEyVrCAgICAgICAgICAgc3pvRmqTUpj1D3gPw8/CBT3gb8JjGpm6nxBzU+IgW1HG0qm/q34HuHwO6BINBhna44jMfCAFZhvP88YGYxTcfgIHoeo2y/uFoGus6JnVcA+yDdz7oFXjNLFhq0xqJv8AaPiYFdeBpxOJCLdvcN55TPHjm86hXly1x13KppaQcVBUBswOXC3s+E6tcVa16uLfLa9+0ugwuM6sjE0O4cq1PhxNvr+8qtTvHS39LceScc96/wBw7LCYlaiK6G6sLj9DznOtWazqXXpeL17Q3TFkQEBAQEBAQEBAQBECg0poPa1H3p/8/pAoHBBsQQRtB2wMbwNtHFOncZh4H6QJa6arDawPiq/QQMjpyru1B4IIGitpKq3edrcBYDyECLeB5eBCx2lEp5bX9kfU7pdiwWv/AA183Jpj8e5UVbFtUbWY+A3DkJ0qUrSNQ5GTLbJO7MkeZsFlovHmk19qnJl3EfrItXtCa21LpNHY7szhgS2Eq+/UP8/mU1suP6kf7Q28Gb6U/wCsuxRgQCDcEAg7iDvnOmNOrE78vYSQEBAQEBAQEBAQECLjMBTqj11z3EZMPfAo8V0ccZ02DDgcm89kCsrYCqneRvK48xAjHLblA81oG2nQdu6rHwUwJ+G0FWbaAg4sc/IQI/SzQNVMKXw7MXU3qAAXKb9Xflt8Ly/B07fc1uV9Tpukvm6POm4qRTeBIpvJElGkpW+iccFvTq50n2/lPtCYXrvzHtlW2vE+nS6D0gaDjD1Tem33T7s9gvwmpnxd4719/Le42bpPS3r4dVNF0iAgICAgICAgICAgICAgYlBwHlA8FJRsA8hAyAgewED5d096MdQxxFAf0Wb11H/DY7wPZJ8jOhx83b7Z9uTy+P0nvX05JGm00kim8CTTaSJCNJSvNGYlaqdRVP8Alt7J9nwldo6z2hnWdx1l1PR3Spv2ev8AerkpP4wOe8/OaXIwxH319Olxc+/st7dBNRukBAQEBAQEBAQEBAQEBAQEBAQMK1JXUq4BVgQQcwQdoMmJ15hExExqXx/pd0dbB1brc4dyerbh/wBNuY+InSw5e8f5cXk4JxW8elKjS9rpCPAko8kSKbyUuhwtbtCAXtiaYurbC4HPjKZjrP8AiVkT2/mHW9H9L9emq2VZMnGy+7WAmhnw9J3Hp1ePn+pGp9wtpQ2SAgICAgICAgICAgICAgICAgIETSmj6eIpNSqi6MPeDuYcCDMq2ms7hhelb162fGdO6IqYSsaVTMbUbc67mHPiJ1MeSLxuHEzYpx26yio0sVJFN4EhHkiVh6xUhlNiDcGPafToqeIL2xND1ayfeKN/5rbxKZrH7LepXVtMT3r7h2WidJLXph127GXep4TnZcc47al18OWMldwmytaQEBAQEBAQEBAQEBAQEBAQEBAqekug0xlE02sHGdN7Zq36HeJZiyTSdqc2GMtdS+N4zCvRqtSqjVdDYjdyIO8GdStotG4cS9JpPWRGmTFIpvJEhHgT8BjGpOHXaNo3EbwZFqxaNSyidTtbYTSvU4jrKX3bWLJyO1fEG9pXfF3p1lbjzfTv2q+hUaoZQy5qwBB5HMTlTExOpduJiY3DOQkgICAgICAgICAgICAgICAgICBzPTXoyMXT16YAxCD1T7Y/5bH5cDL8GbpOp9NXk8f6kbj3D5LmpKsCGBIIO0EGxBnSiXG9N6NJEhHkiQjwJCNJS+ldFHJwlO+7WA8ATOVyY/5JdniTvFC3lDZICAgICAgICAgICAgICAgICAgIHC/2gdF+sBxVBf6gF6qgZuAO+PzD4jwm3x82vts0OXx+3319/L5zTeb7lpCNAkU3kiZhUZ2VEF2YgAcSZEzERuWVYm06h9a0ZhOpo06fsqATxO8+d5yMlu1ps72OnSkVSpgzIGupVA2wNDY9RvgaW0qg3wNT6ZWBh6bWBrfTqwMPTwgPTwgYvp8QNX2ggefaCA+0EB9oID7QQH2ggPtBA2pp8QM/TwgPTwgcH0l0KDUathgLMSWpjKxO0py5Tdw8iNdbObyeJO+1P/HOg2NjkeByM3Y8udPjxKdgcM9Q2QE8/wAI8TMb3rT3LPHjtedVh9D6NYGjhhrEhqxGb7hxVeA5znZs85PHw6+DjVxRv5dCuPU75Q2UinWB2QNkCt0hh2bZApK2jqnOBEfR1TnA0vgKnOBrOBfnA1thH5wPOyPwMAcI/OBgcO3OB52duEB2duEB2duEB2duEB2duEB2duEB2duED0UG4GBkMK/OB72R+BgerhH5wMzo5jtF/EXkxMwiYifbYmAeQlvTR1TnAlUdHVOcC50fhmXbAtRAQMSogeGkOEDE0F4QPOzLwgYHBLwgediXhAHArwgazo1OEB6MThAejE4QHoxOEB6MThAejE4QHoxOEB6MThAejU4QMxgV4QPexLwgejBLwgZ9mXhA9GHXhAy6ocIHoQQMrQEBAQEBAQEBAQEBAQEBAQEBAQEBAQEBAQEBA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23" name="Picture 4" descr="http://downloadpsd.com/images/4-Step-Process-Panel-PSD-L.jpg"/>
          <p:cNvPicPr>
            <a:picLocks noChangeAspect="1" noChangeArrowheads="1"/>
          </p:cNvPicPr>
          <p:nvPr/>
        </p:nvPicPr>
        <p:blipFill>
          <a:blip r:embed="rId3"/>
          <a:srcRect t="33750" b="58750"/>
          <a:stretch>
            <a:fillRect/>
          </a:stretch>
        </p:blipFill>
        <p:spPr bwMode="auto">
          <a:xfrm>
            <a:off x="1142976" y="928670"/>
            <a:ext cx="6858048" cy="384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smtClean="0">
                <a:ea typeface="ＭＳ Ｐゴシック" pitchFamily="34" charset="-128"/>
              </a:rPr>
              <a:t>MENU PUPNS ADMIN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643042" y="15001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214813" y="357188"/>
            <a:ext cx="4471987" cy="1143000"/>
          </a:xfrm>
        </p:spPr>
        <p:txBody>
          <a:bodyPr/>
          <a:lstStyle/>
          <a:p>
            <a:pPr eaLnBrk="1" hangingPunct="1"/>
            <a:r>
              <a:rPr lang="en-AU" sz="3200" b="1" smtClean="0">
                <a:ea typeface="ＭＳ Ｐゴシック" pitchFamily="34" charset="-128"/>
              </a:rPr>
              <a:t>PERKIRAAN PERMASALAHAN</a:t>
            </a:r>
            <a:endParaRPr lang="id-ID" sz="3200" b="1" smtClean="0">
              <a:ea typeface="ＭＳ Ｐゴシック" pitchFamily="34" charset="-128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/>
            <a:r>
              <a:rPr lang="id-ID" sz="2400" dirty="0" smtClean="0">
                <a:ea typeface="ＭＳ Ｐゴシック" pitchFamily="34" charset="-128"/>
              </a:rPr>
              <a:t>Unor yang tidak update pada waktu akan mengisi pendataan  -&gt; kontak pengaduan</a:t>
            </a:r>
          </a:p>
          <a:p>
            <a:pPr eaLnBrk="1" hangingPunct="1"/>
            <a:r>
              <a:rPr lang="id-ID" sz="2400" dirty="0" smtClean="0">
                <a:ea typeface="ＭＳ Ｐゴシック" pitchFamily="34" charset="-128"/>
              </a:rPr>
              <a:t>Kewenangan yang akan mengupdate unor</a:t>
            </a:r>
          </a:p>
          <a:p>
            <a:pPr eaLnBrk="1" hangingPunct="1"/>
            <a:r>
              <a:rPr lang="id-ID" sz="2400" dirty="0" smtClean="0">
                <a:ea typeface="ＭＳ Ｐゴシック" pitchFamily="34" charset="-128"/>
              </a:rPr>
              <a:t>Mempersiapkan Data Unit Kesehatan (RS, Puskesmas, dll)</a:t>
            </a:r>
          </a:p>
          <a:p>
            <a:pPr eaLnBrk="1" hangingPunct="1"/>
            <a:r>
              <a:rPr lang="id-ID" sz="2400" dirty="0" smtClean="0">
                <a:ea typeface="ＭＳ Ｐゴシック" pitchFamily="34" charset="-128"/>
              </a:rPr>
              <a:t>Mempersiapkan Data Sekolah</a:t>
            </a:r>
          </a:p>
          <a:p>
            <a:pPr eaLnBrk="1" hangingPunct="1"/>
            <a:r>
              <a:rPr lang="en-AU" sz="2400" dirty="0" smtClean="0">
                <a:ea typeface="ＭＳ Ｐゴシック" pitchFamily="34" charset="-128"/>
              </a:rPr>
              <a:t>Data </a:t>
            </a:r>
            <a:r>
              <a:rPr lang="en-AU" sz="2400" dirty="0" err="1" smtClean="0">
                <a:ea typeface="ＭＳ Ｐゴシック" pitchFamily="34" charset="-128"/>
              </a:rPr>
              <a:t>tidak</a:t>
            </a:r>
            <a:r>
              <a:rPr lang="en-AU" sz="2400" dirty="0" smtClean="0">
                <a:ea typeface="ＭＳ Ｐゴシック" pitchFamily="34" charset="-128"/>
              </a:rPr>
              <a:t> </a:t>
            </a:r>
            <a:r>
              <a:rPr lang="en-AU" sz="2400" dirty="0" err="1" smtClean="0">
                <a:ea typeface="ＭＳ Ｐゴシック" pitchFamily="34" charset="-128"/>
              </a:rPr>
              <a:t>ada</a:t>
            </a:r>
            <a:r>
              <a:rPr lang="en-AU" sz="2400" dirty="0" smtClean="0">
                <a:ea typeface="ＭＳ Ｐゴシック" pitchFamily="34" charset="-128"/>
              </a:rPr>
              <a:t> </a:t>
            </a:r>
            <a:r>
              <a:rPr lang="en-AU" sz="2400" dirty="0" err="1" smtClean="0">
                <a:ea typeface="ＭＳ Ｐゴシック" pitchFamily="34" charset="-128"/>
              </a:rPr>
              <a:t>dalam</a:t>
            </a:r>
            <a:r>
              <a:rPr lang="en-AU" sz="2400" dirty="0" smtClean="0">
                <a:ea typeface="ＭＳ Ｐゴシック" pitchFamily="34" charset="-128"/>
              </a:rPr>
              <a:t> database, </a:t>
            </a:r>
            <a:r>
              <a:rPr lang="en-AU" sz="2400" dirty="0" err="1" smtClean="0">
                <a:ea typeface="ＭＳ Ｐゴシック" pitchFamily="34" charset="-128"/>
              </a:rPr>
              <a:t>karena</a:t>
            </a:r>
            <a:r>
              <a:rPr lang="en-AU" sz="2400" dirty="0" smtClean="0">
                <a:ea typeface="ＭＳ Ｐゴシック" pitchFamily="34" charset="-128"/>
              </a:rPr>
              <a:t> :</a:t>
            </a:r>
          </a:p>
          <a:p>
            <a:pPr lvl="1" eaLnBrk="1" hangingPunct="1"/>
            <a:r>
              <a:rPr lang="en-AU" sz="2400" dirty="0" err="1" smtClean="0">
                <a:ea typeface="ＭＳ Ｐゴシック" pitchFamily="34" charset="-128"/>
              </a:rPr>
              <a:t>Tidak</a:t>
            </a:r>
            <a:r>
              <a:rPr lang="en-AU" sz="2400" dirty="0" smtClean="0">
                <a:ea typeface="ＭＳ Ｐゴシック" pitchFamily="34" charset="-128"/>
              </a:rPr>
              <a:t> </a:t>
            </a:r>
            <a:r>
              <a:rPr lang="en-AU" sz="2400" dirty="0" err="1" smtClean="0">
                <a:ea typeface="ＭＳ Ｐゴシック" pitchFamily="34" charset="-128"/>
              </a:rPr>
              <a:t>ikut</a:t>
            </a:r>
            <a:r>
              <a:rPr lang="en-AU" sz="2400" dirty="0" smtClean="0">
                <a:ea typeface="ＭＳ Ｐゴシック" pitchFamily="34" charset="-128"/>
              </a:rPr>
              <a:t> PUPNS</a:t>
            </a:r>
            <a:r>
              <a:rPr lang="id-ID" sz="2400" dirty="0" smtClean="0">
                <a:ea typeface="ＭＳ Ｐゴシック" pitchFamily="34" charset="-128"/>
              </a:rPr>
              <a:t> 2003</a:t>
            </a:r>
            <a:endParaRPr lang="en-AU" sz="24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AU" sz="2400" dirty="0" smtClean="0">
                <a:ea typeface="ＭＳ Ｐゴシック" pitchFamily="34" charset="-128"/>
              </a:rPr>
              <a:t>Ada </a:t>
            </a:r>
            <a:r>
              <a:rPr lang="en-AU" sz="2400" dirty="0" err="1" smtClean="0">
                <a:ea typeface="ＭＳ Ｐゴシック" pitchFamily="34" charset="-128"/>
              </a:rPr>
              <a:t>dalam</a:t>
            </a:r>
            <a:r>
              <a:rPr lang="en-AU" sz="2400" dirty="0" smtClean="0">
                <a:ea typeface="ＭＳ Ｐゴシック" pitchFamily="34" charset="-128"/>
              </a:rPr>
              <a:t> DB </a:t>
            </a:r>
            <a:r>
              <a:rPr lang="en-AU" sz="2400" dirty="0" err="1" smtClean="0">
                <a:ea typeface="ＭＳ Ｐゴシック" pitchFamily="34" charset="-128"/>
              </a:rPr>
              <a:t>Pensiun</a:t>
            </a:r>
            <a:endParaRPr lang="en-AU" sz="24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AU" sz="2400" dirty="0" smtClean="0">
                <a:ea typeface="ＭＳ Ｐゴシック" pitchFamily="34" charset="-128"/>
              </a:rPr>
              <a:t>Beda </a:t>
            </a:r>
            <a:r>
              <a:rPr lang="en-AU" sz="2400" dirty="0" err="1" smtClean="0">
                <a:ea typeface="ＭＳ Ｐゴシック" pitchFamily="34" charset="-128"/>
              </a:rPr>
              <a:t>Instansi</a:t>
            </a:r>
            <a:endParaRPr lang="en-AU" sz="24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AU" sz="2400" dirty="0" smtClean="0">
                <a:ea typeface="ＭＳ Ｐゴシック" pitchFamily="34" charset="-128"/>
              </a:rPr>
              <a:t>Salah NIP</a:t>
            </a:r>
          </a:p>
          <a:p>
            <a:pPr eaLnBrk="1" hangingPunct="1">
              <a:buFont typeface="Arial" pitchFamily="34" charset="0"/>
              <a:buNone/>
            </a:pPr>
            <a:r>
              <a:rPr lang="en-AU" sz="2400" dirty="0" smtClean="0">
                <a:ea typeface="ＭＳ Ｐゴシック" pitchFamily="34" charset="-128"/>
              </a:rPr>
              <a:t> </a:t>
            </a:r>
          </a:p>
          <a:p>
            <a:pPr lvl="1" eaLnBrk="1" hangingPunct="1"/>
            <a:endParaRPr lang="id-ID" sz="2400" dirty="0" smtClean="0">
              <a:ea typeface="ＭＳ Ｐゴシック" pitchFamily="34" charset="-128"/>
            </a:endParaRPr>
          </a:p>
        </p:txBody>
      </p:sp>
      <p:pic>
        <p:nvPicPr>
          <p:cNvPr id="27651" name="Picture 5" descr="http://comps.canstockphoto.com/can-stock-photo_csp14618224.jpg"/>
          <p:cNvPicPr>
            <a:picLocks noChangeAspect="1" noChangeArrowheads="1"/>
          </p:cNvPicPr>
          <p:nvPr/>
        </p:nvPicPr>
        <p:blipFill>
          <a:blip r:embed="rId2"/>
          <a:srcRect b="11224"/>
          <a:stretch>
            <a:fillRect/>
          </a:stretch>
        </p:blipFill>
        <p:spPr bwMode="auto">
          <a:xfrm>
            <a:off x="0" y="0"/>
            <a:ext cx="4286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0112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d-ID" sz="2800" b="1" dirty="0">
                <a:latin typeface="+mj-lt"/>
                <a:ea typeface="+mj-ea"/>
                <a:cs typeface="+mj-cs"/>
              </a:rPr>
              <a:t>DRAFT FORM ePUPNS 2015</a:t>
            </a:r>
          </a:p>
          <a:p>
            <a:pPr algn="ctr">
              <a:defRPr/>
            </a:pPr>
            <a:r>
              <a:rPr lang="id-ID" sz="2800" b="1" dirty="0">
                <a:latin typeface="+mj-lt"/>
                <a:ea typeface="+mj-ea"/>
                <a:cs typeface="+mj-cs"/>
              </a:rPr>
              <a:t>(Data Utama PNS)</a:t>
            </a:r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 l="1646" t="25391" r="45094" b="9180"/>
          <a:stretch>
            <a:fillRect/>
          </a:stretch>
        </p:blipFill>
        <p:spPr bwMode="auto">
          <a:xfrm>
            <a:off x="214313" y="1285875"/>
            <a:ext cx="87868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0112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d-ID" sz="2800" b="1" dirty="0">
                <a:latin typeface="+mj-lt"/>
                <a:ea typeface="+mj-ea"/>
                <a:cs typeface="+mj-cs"/>
              </a:rPr>
              <a:t>DRAFT FORM ePUPNS 2015</a:t>
            </a:r>
          </a:p>
          <a:p>
            <a:pPr algn="ctr">
              <a:defRPr/>
            </a:pPr>
            <a:r>
              <a:rPr lang="id-ID" sz="2800" b="1" dirty="0">
                <a:latin typeface="+mj-lt"/>
                <a:ea typeface="+mj-ea"/>
                <a:cs typeface="+mj-cs"/>
              </a:rPr>
              <a:t>(Data Posisi PNS)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646" t="23438" r="42349" b="6250"/>
          <a:stretch>
            <a:fillRect/>
          </a:stretch>
        </p:blipFill>
        <p:spPr bwMode="auto">
          <a:xfrm>
            <a:off x="214313" y="1214438"/>
            <a:ext cx="87153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 txBox="1">
            <a:spLocks/>
          </p:cNvSpPr>
          <p:nvPr/>
        </p:nvSpPr>
        <p:spPr bwMode="auto">
          <a:xfrm>
            <a:off x="457200" y="274638"/>
            <a:ext cx="82296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d-ID" sz="2800" b="1">
                <a:latin typeface="Calibri" pitchFamily="34" charset="0"/>
              </a:rPr>
              <a:t>DRAFT FORM ePUPNS 2015</a:t>
            </a:r>
          </a:p>
          <a:p>
            <a:pPr algn="ctr"/>
            <a:r>
              <a:rPr lang="id-ID" sz="2800" b="1">
                <a:latin typeface="Calibri" pitchFamily="34" charset="0"/>
              </a:rPr>
              <a:t>(Data Guru – bagi PNS JFT Guru)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1646" t="26367" r="36310" b="6250"/>
          <a:stretch>
            <a:fillRect/>
          </a:stretch>
        </p:blipFill>
        <p:spPr bwMode="auto">
          <a:xfrm>
            <a:off x="142875" y="1357313"/>
            <a:ext cx="88582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66472" t="40234" r="1683" b="48047"/>
          <a:stretch>
            <a:fillRect/>
          </a:stretch>
        </p:blipFill>
        <p:spPr bwMode="auto">
          <a:xfrm>
            <a:off x="4643438" y="2500313"/>
            <a:ext cx="4143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 txBox="1">
            <a:spLocks/>
          </p:cNvSpPr>
          <p:nvPr/>
        </p:nvSpPr>
        <p:spPr bwMode="auto">
          <a:xfrm>
            <a:off x="457200" y="274638"/>
            <a:ext cx="82296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d-ID" sz="2800" b="1">
                <a:latin typeface="Calibri" pitchFamily="34" charset="0"/>
              </a:rPr>
              <a:t>DRAFT FORM ePUPNS 2015</a:t>
            </a:r>
          </a:p>
          <a:p>
            <a:pPr algn="ctr"/>
            <a:r>
              <a:rPr lang="id-ID" sz="2800" b="1">
                <a:latin typeface="Calibri" pitchFamily="34" charset="0"/>
              </a:rPr>
              <a:t>(Data Dokter – bagi PNS JFT Dokter)</a:t>
            </a:r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 l="1683" t="25586" r="35725" b="6055"/>
          <a:stretch>
            <a:fillRect/>
          </a:stretch>
        </p:blipFill>
        <p:spPr bwMode="auto">
          <a:xfrm>
            <a:off x="142875" y="1357313"/>
            <a:ext cx="90011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/>
          <a:srcRect l="58749" t="40039" r="2269" b="39453"/>
          <a:stretch>
            <a:fillRect/>
          </a:stretch>
        </p:blipFill>
        <p:spPr bwMode="auto">
          <a:xfrm>
            <a:off x="4572000" y="2500313"/>
            <a:ext cx="4429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/>
          <p:cNvPicPr>
            <a:picLocks noChangeAspect="1" noChangeArrowheads="1"/>
          </p:cNvPicPr>
          <p:nvPr/>
        </p:nvPicPr>
        <p:blipFill>
          <a:blip r:embed="rId2"/>
          <a:srcRect l="1683" t="25586" r="37372" b="6055"/>
          <a:stretch>
            <a:fillRect/>
          </a:stretch>
        </p:blipFill>
        <p:spPr bwMode="auto">
          <a:xfrm>
            <a:off x="142875" y="1271588"/>
            <a:ext cx="8858250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0112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d-ID" sz="2800" b="1" dirty="0">
                <a:latin typeface="+mj-lt"/>
                <a:ea typeface="+mj-ea"/>
                <a:cs typeface="+mj-cs"/>
              </a:rPr>
              <a:t>DRAFT FORM ePUPNS 2015</a:t>
            </a:r>
          </a:p>
          <a:p>
            <a:pPr algn="ctr">
              <a:defRPr/>
            </a:pPr>
            <a:r>
              <a:rPr lang="id-ID" sz="2800" b="1" dirty="0">
                <a:latin typeface="+mj-lt"/>
                <a:ea typeface="+mj-ea"/>
                <a:cs typeface="+mj-cs"/>
              </a:rPr>
              <a:t>(Data </a:t>
            </a:r>
            <a:r>
              <a:rPr lang="id-ID" sz="2800" b="1" i="1" dirty="0">
                <a:latin typeface="+mj-lt"/>
                <a:ea typeface="+mj-ea"/>
                <a:cs typeface="+mj-cs"/>
              </a:rPr>
              <a:t>Stakeholder</a:t>
            </a:r>
            <a:r>
              <a:rPr lang="id-ID" sz="2800" b="1" dirty="0"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 l="2196" t="30273" r="623" b="30664"/>
          <a:stretch>
            <a:fillRect/>
          </a:stretch>
        </p:blipFill>
        <p:spPr bwMode="auto">
          <a:xfrm>
            <a:off x="285750" y="1571625"/>
            <a:ext cx="8858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d-ID" sz="3200" b="1" dirty="0">
                <a:latin typeface="+mj-lt"/>
                <a:ea typeface="+mj-ea"/>
                <a:cs typeface="+mj-cs"/>
              </a:rPr>
              <a:t>JADWAL PELAKSANAAN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d-ID" sz="3200" b="1" dirty="0">
                <a:latin typeface="+mj-lt"/>
                <a:ea typeface="+mj-ea"/>
                <a:cs typeface="+mj-cs"/>
              </a:rPr>
              <a:t>ePUPNS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DASAR HUKUM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000500" y="2143125"/>
            <a:ext cx="4614863" cy="2257425"/>
          </a:xfrm>
        </p:spPr>
        <p:txBody>
          <a:bodyPr/>
          <a:lstStyle/>
          <a:p>
            <a:pPr eaLnBrk="1" hangingPunct="1"/>
            <a:r>
              <a:rPr lang="id-ID" dirty="0" smtClean="0">
                <a:ea typeface="ＭＳ Ｐゴシック" pitchFamily="34" charset="-128"/>
              </a:rPr>
              <a:t>Undang-Undang No. 5 Tahun 201</a:t>
            </a:r>
            <a:r>
              <a:rPr lang="en-AU" dirty="0" smtClean="0">
                <a:ea typeface="ＭＳ Ｐゴシック" pitchFamily="34" charset="-128"/>
              </a:rPr>
              <a:t>4</a:t>
            </a:r>
            <a:r>
              <a:rPr lang="id-ID" dirty="0" smtClean="0">
                <a:ea typeface="ＭＳ Ｐゴシック" pitchFamily="34" charset="-128"/>
              </a:rPr>
              <a:t> tentang Aparatur Sipil Negara</a:t>
            </a:r>
          </a:p>
          <a:p>
            <a:pPr eaLnBrk="1" hangingPunct="1">
              <a:buFont typeface="Arial" pitchFamily="34" charset="0"/>
              <a:buNone/>
            </a:pPr>
            <a:endParaRPr lang="id-ID" dirty="0" smtClean="0">
              <a:ea typeface="ＭＳ Ｐゴシック" pitchFamily="34" charset="-128"/>
            </a:endParaRPr>
          </a:p>
        </p:txBody>
      </p:sp>
      <p:sp>
        <p:nvSpPr>
          <p:cNvPr id="15363" name="AutoShape 5" descr="data:image/jpeg;base64,/9j/4AAQSkZJRgABAQAAAQABAAD/2wCEAAkGBxQSEBIQERQVFBUWFBQPEA8QFA8VFBUQFBEXFhQUFBQYHyggGBolHxUVITEhJSkrLi4uFx8zODMsOCgtLisBCgoKDg0OGBAQGiwkHSYtLCwyLCwsNywsLCwsNywsLCwsLCwtLC8sKywsLCwsLCwsLCwsLCwsLCwsLCwsLCwsLP/AABEIAJgAwAMBEQACEQEDEQH/xAAcAAABBAMBAAAAAAAAAAAAAAAEAAMFBgECBwj/xABMEAABAwIBBwcGCQoEBwAAAAABAAIDBBEFBhIhMUFRcQcTImGRwdEyQlKBobEUJHKCkrLD0uEjM0NEU2KDk6LCCBXi8CVVc5Sjs9P/xAAbAQADAQEBAQEAAAAAAAAAAAAAAQIDBAUGB//EADURAAIBAgIGBwgCAwEAAAAAAAABAgMRBBITITFBUVIFFCJTYZGhIzJCcYGx0fAG4SRiwRX/2gAMAwEAAhEDEQA/AO4oAw5wAuSAN50BAGrZQdRvwuUAZzuPYUAZv/uxQBguA16OKANDUM9Jv0ggB1ACQAkAJACQAkAJACQAkAJACQAkAJACQAkAJACQANiVa2CJ8z/JYM4gazuA6ybBAFHqKySU85MdOsMB6LBuG/jtQBS8V5QWRvLIWmS2guzujdQ6iR1U8JOSu9RHO5SJdkTfW6TxU6VcDXqEuZGh5RqnZHF63TeKWmXApdHS5kbM5Q6nbHF6nTeKNMuA/wDzZcyH4sv5L9OJhG3Nc8e+6NOuA30XPdJF6yRyyY7U45mgSRuOmO/nN6t4WkZKWw4atGdKWWaOjKjISAEgBIASAEgBIASAEgBIASAEgBIASAEgBIArmXZ+LM3c/DncM/R7c1AHPcva0xUMhabFxbCD8s6fYCpm7I3w8c1RXOQNK5z1kx1pSLTHGlI0THGlI0THGlSaJkhg9YYpWvG+zhvadBCunK0jnxlJVKL8NZ3TD8rWshjY6KR7msa0uZzNjYWuLvC7D5sddls3ZS1J4fBv/ogBl2XVtVDVngKTvlQBu3Li/wCpVY4il7pUAOtyzaf1aoHEU/30AOtytYf0Mw4iL76AHm5Txn9HIOIZ95ADzcoYjscOIHigB0Y3FvPYgDR2PRD0jwCAGnZSRjzHngG+KAGnZUsH6KU8BH95ADLsr2j9XnPAQ/fQBiPLWAH8syWAaucma3M+c9hIbxNkAWVpuLjSDpBG5AGUAQWW7L0E7vQDZhxjeHdyAOZ8o8WdhsrvRkhd2vLf7lE9hvhn7Q5E0rE9NMcaUjRMcaUi0xxpUmiZvnWSsXmsafCwE8rIdeOxjzMUI1PcODinaXEhSo8q8kEMxyQapXjg9/ii0uJSlQ5V5IIjymmGqeUfxH+KXb4lXw/IvJBMeWNSNVTMP4j/ABS7fEr/ABuReQ4csqk66mU8XuR2+JX+LyLyNTlVMdczzxcl7TiUlhORGpyhedcjj60r1OJSjg+RGpxi+t3tRepxKyYLu0aGvYdfvKV6vEpU8D3aNTPEdY/qd4ozVeJSpYDu4mRLDuP05PFLNV4sehwHdxM8/Fvd6pJfFGarxDQ4Du4mfhMfpP8A5s33kZqvEWgwHdodhxMs0xTSNOqznukYRucx5II7FcatWO3WYVsDgaqtFZXxX4Oh8keV2dK7DpbN6HO0zQSWtAPTYy/maQ5o2dIbl2QmpK6PmsTh5UJ5JefE6urOcExan5ynmi9ON7PpMI70AcmyhPO4NO7fTxy+trmFTLYaUXaaOLc8srHoaSxs2cIylKqhwVAU5TRVkbipCWUrTIamq9CpQM6mI1DWGQ87M1p8kdOQ7o26XeHrWtkjgc5SdkFvjYdTM3g5x96y0ngd/U1zMw3DTr6fCyWk8B9TXM/QKiw8bY3Hjn9yNI+BXU4879AyKjZtpr+ubuKWkfArqUed+gXFBFtoQeL6nuKNI+BSwUe8foFsjh/5a09fOVn3ktI+BXUYd4/QRpIjqw8Dg+r8UtK+A+ow7x+g2cKadVGRwNR4o0r5Suo0+9foaOwAnVTyDgJUtLLlK6jS71+g27JZ51RzDg13eEaWXKPqNLvX6fgwzJCX0Zz1Zn+lLSy5Suo0e+fmvwGRZKP2wzHi2TuCNLLlH1Ch3z80GRZM210kh48/3JaWfKPqGH79+aDIsn2DXh7jxNX3FGlnylLAYfv/AFRtTwxU9XBUtp3wSQuLmtEkhDmkWc1zZATa20HQiGIUX2o2Fieh5V4J0qua3G33X/UdswDGY6uESxG4vmvafKY8a2uG/SO1dyaauj5apTlTk4TVmiSTIOQ4lBbDq2EeZFUw/wAuQ2+qk9hUPeRwqnhz3G5IaBnuI12GwdalG873sERvg2xSHhM0fZpZi1SfH0Co5KXbTzHhUtH2SWbwLVF83p/YQyai86lqP+8YPsEs/gUsO38Xp/Zl8lCfJpagcaxh+wRn8B9Vb+L0/s0fUsDDHBHzTXWzyXmR77ag59ho6gAplO5tRw6g77WMNWZ1oIhlLdRskXa5JU2JekLdY8EXDJwOoYRkxBJDHJd5zmNcTni1yLnRZbKCaPOniJxk0SkeR8G9/wBL8E8iI61MLiyQh3u+l+CNGhPFzDI8k4t57fwT0aIeLmEx5Kx7z2/gno0S8XI3lyeja0m57UZECxUm7ETEwLM6m2FxsCZDbCY4wmQ5MJZGFViHJj7IwixDkwXFsMZNE6N4uCOw7COtTOCkrM3w2JnRqKUWULkvldHiUsOySBxkGzPhkaGn/wAjwscG3aS4HpfyOMc9KoviT9LW+51pdh84c2xWDp4lFstUED5dNn+8lA1tPPVDreN8bvZYqDpltTM0B6R4KDoJWNyQ0FRuQUEtaDrAPEBIpG3wGN2to9WhKxakxt+CA+Q4jqcLjtSsaKpxA58OkZpLbje3SpaNozTGGqTZHY8l6m1JTnfEz3WW8XqR5VaPbl8yyU1aDr0KrmDgSUUyozaC45UyGgpkiZDRmof0fWPehhFaynRO2LA9RoMiemQ0FxvTM2gmNyZDQQxyZDRtK7QhiitZzvkw6eJ1D91Pf+ZOD/YufCbJPxPY/kOqdKPCL/fQ6suw+dKTi0P/ABGZn7SGMjrzmSxn3BAI8z4Z+caN7XN7WFQdL2JmtIekoOkk4nJFIKjcgpBcbkigqNyRQVG5AwmNyQxqqwyOTTbNd6Te8bUmjSM3Et2EROipadp0gMzc4atD3BWtSRzzalORJQzpkZSSpa23BNMiULkvBUX0hVcxcQ2KVMho2q5uh62+9DYQjrKs91nvG5zh2ErE9FK8UExPTJaDInpkNBUbkzNoJY5MzaGsSlzYnu3NcexpSk7JmmHjmqRXiim8j8fxiufujpWD1unJ7lnhF2Dt/kMr4lLgjqC6jwSq4+3NxKjf6bHxn5ksZH13IA8v00fN1LWHzZebPqfmqFtOmWuIPELOtuJCg6USETkikFxuSLQVE5AwqNyRSCo3IKCo3JDCY3IGXHCX/Fov4jex/wCKtbDmmu2zM9PbpM1bW7uCTRUZbmaQzpXKykhS1ZB0diaZMoXJumqQRcK0znlGxmvqOi0dd+xDY6cddyFrHWmk+UT26Vk9p2U12EOwvTBoMiemZtBcbkzNoKjcmQ0BZRy2pZT+472iyiq+yzpwMb14LxRE8j8X5Osk3zMj+hC132ieFXs0T07K+Ml8kdCXQeOVnLIZr6OXa2cs9T4yfexqAPMeUfQxGqtqbVzEcBO4hQ9p0R90FrW2mkG57vrFQ9p00/dQ7G5I0QXG5IpBUbkiguNyCgqNyRQTGUDCoygZbsEdemZ1SSD2MPeqWw5qnvv6EgwpkgtZT+e35ze8KWjWEtzGIZ0rmriH0tZmm/bwTTIlC4X8L5w5w1agne5Khl1A2JP/AC7+vNPa0KJbTakuwjaF6BtB0L1Rm0GRPTM2guNyZm0ROWEtqSTrAHaQsq77DO7ouN8REe5J4rUcjvSneexrW/2ragvZo87paV8ZU+f/ABF1Wx5xAZbs+K53oSxPvuHOAH2EoA8vZai2IVfXK530gHd6lm0HqBsV/POO/Nd2tBUS2nTS91GkTlJuguJyRSCo3JFILjcgoKjckMtGG4DHJC2UTnToe1sV8x/ok547baVSiZuq07W9Q1mT0f7d38n/AFoyhpnw9f6Jaip2xRc215f0zJcszbAtaLWufRT2Izk3KV7D7SgB5pQMjsQpc3pt1ecNx3qGjenK+pgRkJ0KTdIJoqjMOnUdfihOwTjmRYH4TzzhIH2u1otmg6hbXnK8t9ZyKvo1lt++QZDk279p/SPvJ6Mh4xcP3yGaylETg3PzjtFrW3bSk1Y1pz0ivaxmJ6BtBkT0zNogsuJfi1t7mjv7ljiH2T0+iI+3v4MsHJpHbDo+t8ru2QrrpK0F8j57HSzYmo/9n9y0qzlIrKqIvoqlo1809w4tGd3IA8q5bm9fO70iHDhmgdylmsHqBcT8ph3xRn+m3cokdNH3RhhUnQgqJyRQXG5ItBUTkigqNyBktg+JOgfnt0g9F7D5L27j47EJ2FKCkrMukMjXsEsRuw6NPlMd6Duv3qzns07MdYUDHmlADrSkMdGkWPrCAIWspsx1th0tPUs2rHXCWZDQSNSzYFWdEMOwaFpFnFXp67kxX4sIY7+cdDR38Fcp2Rz0sO6kvArjJy4lxNydJKxuellSVkGQvTM2g2J6ozaK5l1L+TjG99+xp8Vz4h6kev0PH2kn4F6yIjzcPph+5ftJK9BKySPj6ks05S4tsnEyBuoiD2OYdTmlp4EWQB4+yuJ+FOvrzWg8QLFJlxG63yIDviA7HELOR1UHqYO1SdKHo3JFoLjckUgqNyRQXG5BQVG5IolsHxJ0D85ukHRJGdT27juO47EJ2JnBSVmXGJ7XsEkZuw6BfW121ruv3rQ5tadntHWlIY80oAdaUDMVMGe223WD1pNXKhLK7kHaxseBWZ2oJgqhE10zzZjN2tztjG9ZRe2ticHNqEdr/bgzcUNQeeO3RmjU23mhTmzazfQKl2EHwSJkNB8L0zJoNieqMmisZay3MTfln6o8Vz1tbSPX6N7FOpPw/J1PJ+LNpKdu6GPtzASvTPiESCAEgDyPymwc3ilUzVaRxA6nOJHsIQNEbPpgpz+7IOyQ+KzmdeH3jDVB1IcapLQRE5BaC43JFIKjckUFRuQUFRlIZLYPiboHEgZzXaJIzqc3uO47E07EzpqaLhG5rmiSM5zHaidYO1rhsIVnLrTs9o40oGPNKAHWlAwLEKUX5y4a0C8jzqaB5yiS3m9Kfw79xR8axTn3jNBbGy4iYddjrc7942HuXNOVz2cPR0a17Xt/eBtgtVmvzTqd9bYiLsy60M0b8CzwvWhwtB0UydyHEJbUJ3JyFYygqA+YNGnNGaeN7kLFvNUij0YxdLB1ZPen9jt1LHmsYz0Wtb2Cy9Q+FHUAJAHl/l2pMzGJHenHHJ7LdyAKo4/FoPlTD2tPes5nVht4y1QdiHGqS0OMKRaConILC43JFBUZSGFRuQUFRuSGS2D4m6FxIGc11hJGdTgPcRsKadiJ01NeJbWFpaHsOcx3ku2g7WuGwhaHLrTs9o40pDH4WkkAa0A3YjcZqmyNMDdMfnuHnu38BsUyd9R00IODzvb9igVEBjeWHWNu8bCuVqx7kJKSujDVJsiwUuLMzRnE522wK0U0cksPK+rYP/56wamuPYEtIilhJPawepxp7hZvQHUbntUOo2dFPCQi7vWM4TDnzRs3uDe02ToL2iI6VllwdT5HoFesfn4kAJAHn3/EjS5tZSS+nC9p4sePvIA5r+rQ/wDUm90aiZ1YbeNNWZ2IcapLRu1I0Q/GUikFRuQWguJyQwlj7JFIebUtG0IuUoscGIsG88AlctU2H4VlQYHGzC5jrCSMutcDaNzhsKFOwp4bOtustvw7Oa18RDmP8hwBvfa0jY4blpfgcihZtS2oico8efGDTxu6Z/Pvbboj9k3r3n1LOc2tSOvDYeMnnktW78/gq7ql51ucfWfcsW2elGEVsRhqk1Q41I0Ru1ItD8UZd5IJ+SCfchJvYEqkIe80vm7ElS4HUP8AJid67N+sQqVGb3GEukcLDbUX3+xbMksj52VMckzc1rCH6wdINx1bF04ehKMs0jxel+laNajoqTvd6/odSXafMiQAkAcd/wASNFnUlJOB5Er2E9UjRb6iAOLOHxaDrdM72sHcs5nVht4y1QdiHGqS0btSNEOtSLQ61xSLQ4HHekWjZqRojcOCRaTDaWglk/NxSP8AkRvcO0BFm9wOpCPvSS+pMUmSFbJobA4fLdG32E39iejm9xm8bh47ZosmCZIYnDniMNZnDSHEmxGpw0WDhvVxpTRzVsfhZ2vd2MwcltYdbmDiSe9HVnxG+mqa2Qfnb8h8PJNOfKnjb6nn2fiqWGW9mMum5/DBed/wHQ8kI8+sd/ChY09rnO9ypYeBi+mcS9ll9CSpOSejb5clTL8uVrf/AFtaqVGC3GEuksVL42TVHkLQx6oAeuRz3H2lWoxWxHNKvVn70m/qyYp8KgYLMijHBrVRkFtaALAWG4IAygBIASAEgCl8r+DOqsJnYwFz2ZszGjWSw6fZdAHmqsYWsgjIIIZctINwXuJtZZzOzDrstj1Jg1RJ5EErusRvt22soszozxW1k/R8nmISW+LlgOoyPjaPenkYusU1vJuDkgrybO5pvz3O9oCNGxdcguIfDyM1Z1yxj1EjtujReIuvLdH1DYeROYjpVMbfmOf7Lj3p6JEvHz3JEjSciDB+drZHbxFDHH9YuT0UTN46q95YKLkmoI/K52T5b7fVAVZI8DN4mq9smT1HkdRReRA3ic4n3p2Rk5yltZKR4dE3VGzq6LSe0pkhICAMoASAEgBIASAEgBIASAEgBIASAEgBIAjv8ips4u5iO51kNA9iAC4aRjRmta0DcAEAOtbbQNHBAGUAJACQAkAJACQAkAJACQAkAJACQAkAJACQAkAJAC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5" name="Picture 4" descr="dasar teo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214554"/>
            <a:ext cx="18288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6319"/>
            <a:ext cx="7772400" cy="2162813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Rancangan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Infrastruktur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Pendataan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PNS (PUPNS-2015)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949280"/>
            <a:ext cx="6400800" cy="33759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BKN – </a:t>
            </a:r>
            <a:r>
              <a:rPr lang="en-US" dirty="0" err="1" smtClean="0"/>
              <a:t>Januari</a:t>
            </a:r>
            <a:r>
              <a:rPr lang="en-US" dirty="0" smtClean="0"/>
              <a:t> 2015</a:t>
            </a:r>
            <a:endParaRPr lang="en-US" dirty="0"/>
          </a:p>
        </p:txBody>
      </p:sp>
      <p:pic>
        <p:nvPicPr>
          <p:cNvPr id="5124" name="Picture 4" descr="https://encrypted-tbn3.gstatic.com/images?q=tbn:ANd9GcRFHa8Dob62Go2xVp3P9HJp8nVnu4tZRJNn5_p5lpUkDR-i-kck"/>
          <p:cNvPicPr>
            <a:picLocks noChangeAspect="1" noChangeArrowheads="1"/>
          </p:cNvPicPr>
          <p:nvPr/>
        </p:nvPicPr>
        <p:blipFill>
          <a:blip r:embed="rId2"/>
          <a:srcRect t="7692" b="11538"/>
          <a:stretch>
            <a:fillRect/>
          </a:stretch>
        </p:blipFill>
        <p:spPr bwMode="auto">
          <a:xfrm>
            <a:off x="5715008" y="285728"/>
            <a:ext cx="3054350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52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8469" y="1762289"/>
            <a:ext cx="928446" cy="8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5754" y="1778108"/>
            <a:ext cx="140335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715272" y="2549725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BKN </a:t>
            </a:r>
            <a:r>
              <a:rPr lang="en-US" sz="1400" b="1" dirty="0" err="1" smtClean="0"/>
              <a:t>Kanreg</a:t>
            </a:r>
            <a:endParaRPr lang="en-US" sz="1400" b="1" dirty="0" smtClean="0"/>
          </a:p>
        </p:txBody>
      </p:sp>
      <p:pic>
        <p:nvPicPr>
          <p:cNvPr id="15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7" y="2953735"/>
            <a:ext cx="1069676" cy="106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Users\Radius Imam Taufik\Downloads\computer-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7698" y="1604061"/>
            <a:ext cx="1122614" cy="10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142709" y="5038124"/>
            <a:ext cx="2287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Database Server</a:t>
            </a:r>
          </a:p>
          <a:p>
            <a:r>
              <a:rPr lang="en-US" sz="1200" dirty="0" err="1" smtClean="0"/>
              <a:t>Spek</a:t>
            </a:r>
            <a:r>
              <a:rPr lang="en-US" sz="1200" dirty="0" smtClean="0"/>
              <a:t> : 12 Cores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64 GB Memory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500 GB HDD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</a:t>
            </a:r>
            <a:r>
              <a:rPr lang="en-US" sz="1200" dirty="0" err="1" smtClean="0"/>
              <a:t>Mysql</a:t>
            </a:r>
            <a:r>
              <a:rPr lang="en-US" sz="1200" dirty="0" smtClean="0"/>
              <a:t> EE (Cluster)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211018" y="896094"/>
            <a:ext cx="2884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WAS PNS</a:t>
            </a:r>
          </a:p>
          <a:p>
            <a:r>
              <a:rPr lang="en-US" sz="1400" b="1" dirty="0" smtClean="0"/>
              <a:t>http://</a:t>
            </a:r>
            <a:r>
              <a:rPr lang="en-US" sz="1400" b="1" dirty="0" err="1" smtClean="0"/>
              <a:t>pupns.bkn.go.id</a:t>
            </a:r>
            <a:endParaRPr lang="en-US" sz="1400" b="1" dirty="0"/>
          </a:p>
        </p:txBody>
      </p:sp>
      <p:sp>
        <p:nvSpPr>
          <p:cNvPr id="11268" name="AutoShape 4" descr="data:image/jpeg;base64,/9j/4AAQSkZJRgABAQAAAQABAAD/2wCEAAkGBwgHBgkIBwgKCgkLDRYPDQwMDRsUFRAWIB0iIiAdHx8kKDQsJCYxJx8fLT0tMTU3Ojo6Iys/RD84QzQ5OjcBCgoKDQwNGg8PGjclHyU3Nzc3Nzc3Nzc3Nzc3Nzc3Nzc3Nzc3Nzc3Nzc3Nzc3Nzc3Nzc3Nzc3Nzc3Nzc3Nzc3N//AABEIAHYAdgMBEQACEQEDEQH/xAAcAAACAgMBAQAAAAAAAAAAAAAABQQGAgcIAwH/xABEEAACAQMCAwUDBwkFCQAAAAABAgMABAUGERIhMQcTQVFxYYGRIiMyYnKhwRQVM1KCorHR8AhCQ1NjFhckJTRUstLh/8QAGwEBAAIDAQEAAAAAAAAAAAAAAAMEAQUGAgf/xAAzEQACAQMBBQMLBQEAAAAAAAAAAQIDBBEhBRIxQVEGkeEUIiMyQlJxgaHR8BNhscHxFv/aAAwDAQACEQMRAD8A3jQBQBQHhd3dvZW0lzeTRwQRjieWVgqqPMk0Bq3VPbjhsezwYG1kyUw5d83zcO/s8W+A9aA1lme13WOUY8GRWxiO/wA3ZxhP3ju330BVLrPZi8/6vLX8/j87cu38TQENbmdG4lnlVj1IcgmgGdlqrUNgymzzeRh4egW6fb4b7UBcsF21aqxzKt+1vk4d+YmQI+3sZdvvBoDa2ku1zTefdLe5kbGXjchHdMOBj9V+nx2NAbBB36dKA+0AUAUAUAUBVtea4xmjMcJrw99dyj/h7RG2eQ+Z8l8z/GgOadY60zWrrsyZW5PcK28VrEdoo/QeJ9p3NAIbaCS5nSGFS0jnYCsSkorLJKVKdaapwWWyz22kV7sG5ujx7dI15D3nrVOV37qOlpdnFu+lnr+xjNpA/wCDeDbydP5Gsq76o81OznuVO9fYwi0jNvtLdxgfUUmsu7XJHmHZyefPqLu/wkNpWzXbvL2RT7eEV48qlyRO+z9vH1qjXcQr/StxFGZLSZbgDnw7bNt7POpIXSbxLQp3OwKtOO9RlvLpz8SvMCp2PXpVo0DWNC/6A7UstpVo7S6L3+JGym3dvlxD/Tbw+yeXp1oYOkcBnMfqHGRZHE3Cz28g6jqp8VYeBHlQDGgCgCgKx2gaxs9G4Nr6cd7cyEpa24POV/b5KOpP4kUBypnczfZ7Jz5HKTtNdTNuWPQDwUDwA8qAX0BaNF2gZprth9H5tPXqfwqpdy0UTpuztunKVd8tF/ZaY5Y5eLu3VuFuFtjvsfKqTTXE6eE4zzuvONDOsHsKA8riMywvGODdl23Zdx8K9ReHkjqw34OK59SLh8b+bIGi795dzvzGwHoK91an6jzgqbPsfIqbgpN/nJFd1hjxDcJdxABZeT/a8/f+FWraplbr5HP7fs1TqKvFaS4/HxX8Fcq0c8WnQOtb/RuXW5ti0lnIQLq135SL5jyYeBoDqvCZayzmLt8ljZhNa3CcSMPvB8iDuCPMUBOoDzuJ4raCSe4dY4o1Lu7HYKoG5JoDkjtE1ZNq/Uk9+xYWqHurSI/3IweR9T1Pr7KArFAFAXzSaBcJCw6szMfjt+Fa24fpGdzsOKjZRfVv+fAhXWGyMOUebGT93FOxZjx7cJPM7jxqWNam4YmuBSr7MvIXTqW08KTzx4fFcxhHjb0gGfL3Bb/TUKKidWHKKNhCxuONS4l8sIZxqURVLs5A5s225+FQt5ZsoJxik3n8+RlWD0FAQc1Z/l2NmhA+WBxJ9of1tUtGe7NMo7RtvKbaVNceK+KNc9K2h89CgNqdhWszhs0MDfSkWGQf5oseUU/Qe5uQ9dvbQHR1Aat7f9RnF6YixNu/DPk3KvseYiXYt8TsPTegOesbYTZC5EMCjc8yx6KPOvE5qCyy1aWlS6qfpw/wtVtpWxjX59pJW8efCPgKpSupvgdTR7P20F6RuT7vzvJB01ij/gOPSRq8+U1OpO9iWL9n6v7i7T2ctYVazmPdRhyYWPQKTvsT+NTV6Mn5yNdsratCmnQn5qy934PkyzKyuoZGDKRvup3BqnjB0ykpLKMqwZCgCgCgCgNd5+AW2WuIl5LxcS+h51taMt6CZ8+2nRVG7nFcM579RfUhQMo3aN1dGKsp3DA7EHzFAdednmof9p9I4/JOwM7R93cbeEq8m+PX30BoLt0yrZHX9zAD83YxJbrz8duJvvYj3UAl0XPGs9zC2wkcBl9oG+4++ql3F4TOl7O1YKc4Pi8PuLbVE6sKAqWZ01KJXnxwDqxLGLfYr6eYq9SuY4xI5PaGw6im6lvqny5+IjSa+x8pVJJoHHVdyv3VYajNdTSRq3FrLEW4vuGlrqm+h2E4jnHjxDhPxH8qhlbQfDQ2dHb91D18S+j+hY8PmIMorCNWjlQbsjc/gfGqtWi6fHgdHYbSpXqe6sSXFDKoTYhQBQFZvMQc1kLycS90I2ESHh3DEDn99XIVf0opHN3GzntC4qz3sYwl++FqIcjh7zHjeaLePf8ASId1/wDlWYVYT4M0N3s24tdZrTquAvqQom8/7NmVZkzGHc/JUpcxjfz+S38EoDUer7k3mq8zcM3F3l9M2/s4ztQCy3leCZZYmKuh3UjwrDSawz3TqSpzU4PDRe8JmYslHwNslyo+Unn7RWuq0XTeeR3OzdpwvI7r0muK/tDWoDaBQHhd2dveR93dQrIvhuOY9D4V6jOUeDIK9tRuI7tWOSu3+kgSWsZv2Jf51bhde8jn7ns8nrQl8n9/D5kfEWWQxGREstlK8ZBVzHs3I+I29K9VZwqQwmV7C1urG5U5021weNf4LjVA68KAKAxRVQbIoA8hWc5MRiorCPrAMCrAEEbEEcjTgGk1hlE1LjUx96DCNoZhxKP1T4j+vOtjQqb8deKOG2xZRta/merLVf2hz2XZr8xZ+e63Ycdo0fyevN0P4VOakrebBXNZBTuCLmQEH7RoCFQGccjxOskbFXU7hgdiKw0noz1CcoSUovDRb8HqBrhCl5E5MY3edEJUDzbbp69Kp1bZ8YHVWG3YyxC50fXl8ywIyyIHRgyMNwyncEVUaxozo4yUknF5TMqwZCgCgCgCgCgCgCgKdrS4SS8hgXmYkJb2E+H3ffV+1i1Fvqch2irRnXjTXsrX5irDxSS3TLFvxcBPu3FWjnhjr6yaw1tnLZhttfSsv2WYsPuIoBBQBQHX3Z7jMdjdG4qPFKncy20crSKOcrMoJY+3f+VAa77WNE3+Oulz2kLSR0lba9soI+IcXhIqDz8dvXxNeJ04z4ly1vri1fo5adORS7y7vMPcR2upMdPjLiReJDIu6OPYR/QqnO1kvV1Oltdv0amlZbr+hLiljmQPC6yIejKdxVZprRm8hUhUjvQeUZ1g9hQBQBQBQCrNZmHGxlFIe5I+Snl7TU9Ki5vPI1e0dp07SOFrPp9yiTSvPK8krFnY7sT4mtikksI4Wc5VJOcnlsv/AGJ4X89alvInRWijsmYlgCAS6bfjWTyXnW2hYcx2u2LXVpcy43JWpe4e35cDxrw7k+A/R/GgHX+4/SPFvxZLb9X8oG3/AI0BEzHYXp6e0cYq7vbS6APA0jiRCfrDbf4EUBXezDXEmir240jrEvbRQylYJnBIgYnmp+oeoPQb+R5Ab4HMUAg1vpWy1dgpsdebLJ9K3n4dzDJ4MPZ5jxFAcw5jS+pdLX8kF1ZXULIeU8Cs0cg8ww5EevPzFYcVLiS0q1Si805NfA9sfkNSybLHjbi7HstWJ2/ZFQStoPhobWjt67hpLEvivsTrjMZKwVTk8De2wY7KZEZOI+Q4lFRO06Mvx7SL26fc/A9LrNXFpCs13hshBE30XliKqfQkVjySXUl/6Oj7j+hGbUdy9o93b4mdrVCFec78Ck9ASBt99ZVp1ZFPtIvYp978BNeamyFwCsZWBD/ljn8T+G1TQt4R1epr7jbl1V0i91ftx7xMzF2LMdyTuSanNO228s+UMHQX9nLDNb4LIZiRSGvJhFGT4onUj9piP2aA2TqBHhihycKs0ti5kZVG5eIjaRQPHl8oDzUUA0ikSWNZI2DIwDKyncEHoRQGdALcpgMRl3jfKYy0u3jO6NNCrFfQmgGQ5UAUB8POgMXdIULyMqIo3LMdgKA+OUKgvw8BI2J6b+FAZMoYbMAR5HnQGq/7QuTWx0ha42LhD310Nxt/cQcR/e4KA5zoAoCVjLG4yeRt7CyjMlxcyCKNR4knb4UB2LpvDw4DA2OKtjvHawhOL9Y+J953PvoBkedAJMc4w9+MTMQttMS2PboNurQ+q8yv1eQ+gaAeUAUAUAUAUBAzmHsc9jJsblYO/tJtuOPiK77Hccxz6gUBUbLsrxFnfW8qZPMPZW0qyw46S7JgVlIK8tt+RG/WgL50oDmbtx1Zbai1HDaY9hJa41Xj74HlJIxHFt7BsB7jQHrpzsayuewlnlbfK2CQ3UXeKrByy+w8qA9m7CdUCVlW8xRQdG71+fu4KAtvYt2eSYi9uc5lTDLNGzQ2JjPEhHRpVJ8DzUHy3PQigNxUAUBFyNjDkLVrefiCkgqyHZkYcwynwIOxBoCFjshNDcLjcsQLzn3MwGyXSjxXyYDqvvHKgG9AFAFAFAFAFAaw7ZNW3lnFBpXTwkkzOTGx7nm0cZO2w8i3Mb+ABPLlQHzQvY9hsVZw3GobePI5IjiZJDvDEf1QvRvU70Bs2KNII1jiRURRsqqNgB5AUAjmlfUMj2to7Li1JW4uVO35Rt1jjP6vgzD0HPcgB7GiRRrHGqoigKqqNgAOgAoDKgCgCgI2QsLbI2rW13EJIyQepBUjmCCOakHmCOYoBYLjI4b5N8suRsR9G5hj3njG3+Ig+n9pBvz+jyLEBpZXttfQCeznjniPLjjYEb+Xr7KAkUAUAUAUAvt8LjbbJ3GUhsoVv7jbvbnh3kYAAbcR57bAchy5UBnkMpZ47gW5l+dk/RwxqXkkP1UHM/hQC5rO+zm35zDWWP8A+yRwZJh5SuOQH1FPPbmxBK0A8jjSKNY41VEUBVVRsAB4AUBlQBQBQBQBQBQC28wlncztcor212etzbP3bny325N6MCKA8e4z1tv3F5aXyAcluozE/vdNx+5QCTMa+gwI/wCcWEobi4drSQSjf9oLQC1+2HT6qD+R5Tn/AKcf/vQD3F6puM7EsmFsIirLxA3lwY9h6KjfxoBgbDLXRP5blBBH/l2MXAdvIu3ET6gKaAl4/F2WP4zawKsj/pJWJaR/tOdyfeaAm0AUAUAUB//Z"/>
          <p:cNvSpPr>
            <a:spLocks noChangeAspect="1" noChangeArrowheads="1"/>
          </p:cNvSpPr>
          <p:nvPr/>
        </p:nvSpPr>
        <p:spPr bwMode="auto">
          <a:xfrm>
            <a:off x="155575" y="-533400"/>
            <a:ext cx="1123950" cy="112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data:image/jpeg;base64,/9j/4AAQSkZJRgABAQAAAQABAAD/2wCEAAkGBxQQEBUUEBAPFBQXFBQYFBQYFRUUFBUXFBcXGhcYFBUYHCggGBwlHxQWITEhJSkrLi4uFyA0ODMsNygtLisBCgoKDg0OGhAQGCwkHyQsLCwsNzQsLDQsNywsLCwsLCwvLCwsLCwsLCwvKy0tLCwsLC8sLCwsLCwvLCwsLCwsLf/AABEIAOEA4QMBEQACEQEDEQH/xAAcAAABBAMBAAAAAAAAAAAAAAAAAQMEBwIFBgj/xABKEAABAwIBCAcEBgcFCAMAAAABAAIDBBEFBgcSITFBUWETIjJxgZGhFFKx0SNCYnKCwQhDU5Ky4fAVosLS8TM0Y3ODk6PTFyQl/8QAGwEBAAIDAQEAAAAAAAAAAAAAAAECAwQFBgf/xAA4EQEAAgIBAQUDCwMDBQAAAAAAAQIDEQQxBRIhQVGRodEGEyIyQlJhcYGxweHw8RQVIzNDU3KS/9oADAMBAAIRAxEAPwC8UAgEAgEAgEAgEDdRUNjbpSPaxo2lxDR5lBz1flxSRag90h4MbcfvGw8kHP1mcw/qqYd73/4Wj80Gnqc5FWeyKdvcwk+rig102cOu3TtHdHH+YQM//JFeP1zD3xR/kAgdhzsVrD1m0rxzY5p8w/8AJBtaPPQB/t6I98cgP91wHxQdNhedHDp9TqgwO4TNMY/f1s9UHYU9Q2RodG9j2nWHNIc0jkRqKBxAIBAIBAIBAIBAIBAIBAIBAIBBBxTF4aZt5pAODdrndzRr8diDicXy8kdcU7RGPeNnP8tg9UHHV1c+V2lK973cXEnyvsQQJJEEWSRBGkkQRZJEEWSVBGklQ2iySoI0kiBzC8cno36dLPLC69zoOIDvvt7LvEFBZeS+fWRhDMShEjf20QDXjm6MnRd4EdyC48n8oqbEI+kpJ45W6rgGzm33PYes094QbVAIBAIBAIBAIBAIBAIBBi94aCXEAAXJJsAOZQcXlBlra7KXxlI/gB+J8kHC1VS57i57i5x2km5PeSghSSIIz331BExEzOoOeye84+CwTm9HSx9n7j6UsHUrOZ8VSctmzXs/F579pt0DPdHxVZyW9WevCwx9k06Nvut8gqze3qz142KPsR7IMvA91vkFXvT6s1cNPux7DLwOA8gq96fVljDT7sexHkjadrW+QUd+3qt/psU9aR7IRJqaLexnoFaMt/KZUtweLP1qV/ZqsRwsEXi2+7x7llx8nys0OZ2LEx38HX0+Dn3bda3Hm5iYnUpeFYpNSSiWmlkikbscwkHuPEatYOoohe2b7PTHPow4noQybBUDqwv/AOYP1Z59nb2UFwNcCLggg7DuKBUAgEAgEAgEAgEAgYrqxkLC+Rwa0bT+QG88kFaZSZSvqjoi7IgdTOPN/E8tg9UHOSSIIskiCLJIgeom6tI+CwZbeTq8DB4fOT+jPpwSQDsWGYmHRx3reZiPI096qzxBh71VkiDD3qGSIMPeoZIg056qyRBh71G2SKtJjm1p7wtjjz4S4/a1PpUt+cIlLVujO0lu8fJXvji35tXi8zJgn1r5x8ErE6ASt6SPtWv94fNY8OaaT3bdG92j2fXlU+fw/W17Y+P+HPLfeSCCys2WdOXDnNgqi6Wj2AbZIOcZ3t4s8rbCHpHD66OoiZLBI2SN4DmPabgg/wBbNyCQgEAgEAgEAgEDFbVshjdJI7Ra0XJ/IcTyQVXlFjz6uS5uGDsM4DieLkGikkQRpJEEWSRBGkkQ6p1RLoM1bhZakfSs9Ff/AIcOo8o01IqNE3H+qy2jcac7FknHbvQJMTPujzWP5qPVu/6+33fejnEXE2DAT3lROKI6yvTnZLTqtNyebI4jrADkFgtrydXDGSY3eIhg96o2Igy96rtkipkuUMsQZqKZsltK+rZrsrVvNejDn4uPPEReOhn+y4+DvMq/z92v/tXH9J9spNPAGCzb277rFa02nct7Bgphp3KdGjx6i0XabRqdt5H+a3eNl3Hdl5ftzg/N3+fpHhbr+f8AX92oW24AQd5muzhyYTNoSFz6R7vpI9pYT+sjHHiN452ID1BRVbJ42yRPa+N7Q5jwbhwOwhA+gEAgEAgECONhcmw3lBVuV+UPtUmiwnoWHqj3j75/Ll3oOYkkQRZJEEaSRBFkkQNRPu9o5hVvOqyzcevey1j8YbSR60dvU93fVqayntrZ5fJZa5fKXPz8GY+lj9iOykJ7Rty3pbNEdFsHZ1reOTw/c+1oaLAWWva0z1dfFhpjjVY0we9V2zxUw96rtlipslQyRAsoW0VE6KoW0UBEsKmASMLTvHlwKml5raJhi5HHrnxWx284/wAOLkYWkg7QSD4LsRO43D5zkpNLTW3WPBipUCC1MymcD2GYUdS8+zSuHRuJ1QyOPoxx27gderrIPR6AQCAQCAQcVnCx3Qb7PGes4XkPBu5vj8O9BXEkiCLJIgjPffYiYiZ8INOjedjXeSr36+rNHGzT0pKO+nf7p9FHzlfVeOFnn7H7MaeB4eC4WA5jgseTJWazES2uJws1M1bXrqI/GE171qPQRBl71DJEGHPUMkQZe9V2yRUy5yhliptVXiC2RYtlC2igIlkAoToqLaLZQtpy+UMGjNfc4A+Ow/D1XT4tt016PEdvYPm+V3o6Wjf69JatbLiBAIPS2Y/Lb2+l9mnfeop2gXJu6SLY1x4lupp/CdpQWagEAgEEXFK5tPC+V/ZY0m3E7gOZNh4oKRxCudNI6SQ3c4knx3DkNngg18kiDKnh0tbtm4cViyZNeEN/icSMkd+/RIuBsAC15mZ6uzTHWsarGjL3qrLEGHvVWSIQq6WzD4fFWp42Y+TPdxTP5IcVcDqcfH5qb456wpx+XWfo3POesDpxBh71G2WKmXOVdskVYqF9FROiqFtFAROiqFtFRbRVCdFRbTS5UR9RjuDiPMX/AMK3OHb6Uw838pcW8VMnpMx7Y3/DnV0HjyIBBuckMoH4dWxVMd+o7rtv22HU9p7xfuNjuQewsOrWVELJYnB0cjGvY7i1wuPigkIBAIK8zpYtbo6dp/4knqGD+I+SCuJJEEWSRBtAbADgFo2nc7eoxY4rWKx5GXvVWaIMPeoZIgy96hkiEGvYXsIBAPyU0vFbbli5XHtmxTWs6lz1Q5zDZwI/rctyJi0bh569cuG3dvGmMWKObvuOBWO+GJbfH7Rvi8OsfiebjAO1p8DdYJwT5S6mPtak/Wr70mKsY761u/UsU47R5Ohi5uG/S3tSQsbcgtlCxQESyULaLZE6KoW0UBE6LZQtprMoh9AfvNt/Xitnif8AUcX5QRH+infrDlF1HgyIBAIPQH6O+U3SU8lDIdcJ6SH/AJbz12jucb/jQXGgECEoKCyjxT2mpllvqc86P3BqZ6AINNJIgjSSINpFPpMB5eu9aN41Mw9Vxrxkx1tDF71jbUQYe9QyRBl71DJFTD3qu2SKo84DhZwBCRaY8YTfDTJXu3jcNNV4TfWw+B/IrYpyPvORyOxvPFP6T8Wslp3MNiCO9bEXi3Rx8nGyYp1aNMQ8hTqJUi9q9UiCtc3Y4j4eSx2xRPWG3g52TH9W2m0o8U0iGuA1m1x8lrZMGo3Dt8TtX5y0UvHXw22i1nb0WyhbRUTooChbRUTooChZBxJumWs4nX3b/RZ8U92Js5faFZy2rhjzn/PuSZKCN3ajYfAX81jjLeOky3MnZ/GyRq+Os/p/LWVeTjHa43Fp4HW35j1WxTm2j60bcblfJnDeN4LTWfSfGPj+7QVtE+E2e23A7Qe4rfx5a5I3WXlOZwc/Et3ctdek+U/lKMsjTdNm4xs0OJwSg9XT0H82v1EfDyQeu2PDgCDcEAg8igyQaLLfEPZ6Cd4NnFmg3vk6oI7r38EFBySIIskiCNJIgzoa7QNnHqn0Kw5sfejcdXS7O5cYrdy/1Z90tm560np4gw96qyRBl71G2SKmXvVdssVNqF4gtkW0R7A4WIBHNImY6ItjreNWjcIc2FNPZJb6hZq57R1c7N2Tiv408PfDXT4U9u6/dr9FnryKy5OfsnNTxiN/l/e0MxuadVwR8Qs24lzpx5Mc7jrDrYX6TQ4bwD5rlWjU6e9xXjJSt484iWahl0UBQnRUW0yAUJLZFtMehGlpW18U7060p8zTv9/XicsoZtFUJ0wqKdsjS14BB/rVwVq3ms7hjz8fHnxzjyRuJcVi2HmCTR2tOtp4jnzC7GDNGWu/N837U7Otwc3cnxrPjE/h8Y80MG2xZnNevc3WLe14bBIe1oNDu+wNvC9vBB0qCus89bowQRA9uRzj3Mbb4v8ARBT8kiCLJIgjSSIIskiCRRYtodV56u4729/Ja+XD3vGvV2Oz+0vmtY8v1fKfT+n7NqZbi4NxxWjPg9TTVo3HjBlzlVmiGKhfRVCdFsizIBE6KoW0WyJ0wkha7tNB70i0x0lTJgx5I1esSyiiDQANg2Ja0zO5XxYq46xSvSDiqy6LZQnRQEWZInRbKFtFsoToqLaLZQnRUWanKan0oCd7SCPgfj6La4d+7k16uF8ouPGXhTfzrMT/ABLjV13zp6J/R7xDSonRX7LnejtL4SjyQW0gprPZVXq4We7ET4ud/IIKzkkQRZJEEaSRBFkkQRpJEGVJiTojq1t3tOzw4LFkxVv+bf4XaGXiz9Hxr6fD0b+irWSjqnXvadoXPyYrU6vX8PnYeVG6T4+ceaUsTe0yARJQFC2ionRVC2ionRbKFtFRbRQFCWQCJ0VQtotkSWyhbRbItotlCdFRIUDW5RS6NO/nYDxP+q2eLXeWHH7fyxj4N9+eo97iV2XzVc/6PNVaSRn2/wCKM/8ArCC/EFC55pv/ANIjhGz4IK8kkQRZJEEaSRBFkkQMOddBlBC6RzWMa5znENa0C5c5xsAANpJKC1cnsxtbI0PqJ4qU6iGgGWQfe0SGj94qJiJjUrUvalotWdTBjLDJKowgMdUuZLC86InY0gB25srPqk7iCQbFaWXi+dHp+D27E6pyPb8Y+DTMcCLggg7CNYWnMTHhL0tLVvEWrO4lkoX0VQnRbItplZQtoqJ0UBQktkW0VQnRbItoqhbRQETplZQsFAEAg5DKTEelfoNPVZv4u3+WzzXW4mHuV709ZfP/AJQ9pRycsYsc/Rr75/p09rTLcedWnmFktVP+/B66YQekEHn3PWbYiebB6AfNBXEkiCLJIgjSSIGSUCIO4zL0AnxqmDjYML5O8xscWgeNj4IPVaCHi+GRVcD4KhgfHI0tc08OIO4g2IO4gIPLGW2Tc+B1hi0nOifd0MhHVkZwO7TbqBA5HYQseTFW/VucTnZuLO8dvD08vYj0WNsfqf1Dz7Pnu8Vo5OLavjXxer4fbuDN9HL9Cfd7fL9fa2oWq7samNwyULaLZQsyARJbKFtFsidFsoW0WyJ0WyhYtkSFAEAiXOY/jW2OI8nOHwHzXR4vG+3f9Hj+3O3I1PH48/8AtP8AEfzLml0XjAgtLMWz6d5/4tOPJzig9IoKCz9w6NXG/iCP7rPkUFTySIIz5EDSAQCDaZMY5Jh9XFUwhpfG4kA3s4EFrmm3EOI8UHq/IrK2DFaYTQGxGqWInrxP4O4jgd/mAHQINPlTk1T4lB0FUzSZpBzSDZ7XDe127VcdxKCNX5F0clE+jbTQxxOYWjRY3SYdzwdpcDY3O0jWg8s4xRVOF1UlPLdrmO2bWPb9V7eThrusd8VL9YbvF7Q5HFn/AI7eHp5exJpMoWnVK0tPEax5bR6rSvw5j6svS8X5SY7eGevdn1jxj2df3binqGSC7Htd3HX4jctS1LV+tD0ODk4c8bxXify+B6yo2NFsi2iqE6LZFtFAUJ0VEhQBA1U1LIm6T3Bo57+4b1elLXnVYYORysPHp38toiP76ev6OXxbHnSXbHdrN5+s75BdPBxIp428ZeJ7U+UF+RE48H0a+vnPwj+/waRbjzQQCC4sxFP9a22pHkxgP5lB6BQU3+kJRXhZL7pYfVzD/G1BQb3oLP8A0e6GQ4mZRFIYhDK10miejDjoWaX2tfltQekNEcAgNEcAgNEcAg8458shjR1HtlOz/wCvO76QAaopTt7mu1kc7jgg4/IHK2TCaxszLujPVmjvqkjO0feG0HiOBKD1th1cyoiZNC4PjkaHMcN4cLj/AEQSUAg5DOJkHDi8NnWjnYD0MwFyPsv95h4bto5h5iymyaqcOmMVXE5jtei7ayQD60b9jhrHMX12OpBqWuINwSDxCiY31Wraazus6lsKfG5mfX0hwcL+u1YL8XHby06vH7d5uHw7/ej8fH39fe2UGU/vxeLT+R+a17cH7tnZw/KmP+7i9k/xPxTosoITtLm97T+V1gnh5Y8nTx/KPg26zNfzj4bSWYtCdkrPHV8Vjnj5Y+y3adr8G3TLH7fuc/tKH9tF+8FX5jJ92fYyf7nw/wDzV/8AqDb8XhG2Vnhr+CtHHyz9ljv2zwaeM5Y/Tx/baLNlHCOzpu7hYeqy14WSevg0M3ym4dPqbt+Ua/fTV1WUsjtUbWs59o/L0WzThUj607cXk/KjkX8MNYr75+HuaeaZzzd7i48SbrbrWKxqIedzZsma3fyWmZ/E2rMQQCAQeg8yFAWwwXGvRllP4iQ0+RaguBBxedXCvaaFzQNZDmjvcLtP7zWoKZzJZM0WI1UrK0Pe+NjZI4tLRY8Xs/TAFzYlmq9jpG6D0pSUrIWNjiYyNjRZrGtDWtHANGoIHkAgEEfEKGOoifFOxskb2lr2OFwQf62oKJyozEzNlLsOmifESbRyksezkHAEPG3XqOzbtQW3m8yffh2Gw00r2vewPLi2+iC97n2bfWQNK196Do0AgEELFsJhq4jFUwxyxna1wuL8RwPMa0Fe4hmNw6Q3jdVw/ZbI1zf/ACNcfVBnhuZDDYjeT2mfk+QNHlG1p9UHc4Xk9S0rNCnpaeNv2WNBP3ja7jzKDUY5m7w2scXTUUWmdr2aUTjzPRkXPM3QN4Dm1w2jD+jpWPMjdFxl+m6vugO1Adw3INDjOZLDp3F0XT05O6N4czX9l4Nu4EIH8js0NLh1QZnPNSdEhrZY2FrCSDptHvarX5lBUWfOighxdzadjGXijdK1oAAkdpXNhqBLdA+N96CvkAgEAgEDlPCZHtY3tOcGjvcbD4oPVubrDxFG7RHVYxkTe5o1/BqDskEPF6XpoHsG0t6v3hrb6gIPMZrXYNjrZ236PpA8j3opbiRtuV325tCD1LDKHtDmEOa4AtI2EEXBCDNAIBAIBAIBAIBAIBAIGoKhkl9B7HWJa7RcHWcNoNth5IM5HhoJcQAASSTYADaSdwQNUVbHOwPhljkYdj2Oa9ptts5psgfQIUHizHa6WoqZZah2lK+Rxed2le1hwAtYDgEEBAIBAIBB1ebbDemrQ8jqxAvPDSOpg8yT+FB6kyapeipmA7XDTP4tY9LDwQbRAIKIz6ZN2vMxvYOlq/ZyHrfuu18gSg6XMJlV7VRGlkd9LTWDb7XQnsH8J6vdo8UFpIBAIBAIBAIBAIBAIAoKnrMhq7DpjLhMznMP6vSaH2914f1JQOO3lvQM1dNjeJDoZmdFEe2SGRMI+3YlzhyGpBYuSeTzMPphCxznG5c9x1aTyACQNw1DV8UG5QRcVxCOmgknmdoxxsc955NFzYbzwG9B4uxCo6WaR4Fg973AcNJxNvVBHQCAQCAQXjmkybLYow4daYiSTkwdkeXq9BeQQCAQaLLHCRU07rtDi0Ou3bpMIs9tuY+CDzTRVcuAYs2Rly1jr2/awP2tPO1+5zQdyD1ThlfHUwxzQuDo5GBzHcQ4X8DyQSkAgEAgEAgEAgEAgEAgEAgEFD/pAZaB7hh0DtTSHVJGwuGtkfhqceejwKClEHq3JXNvQU9HFHLR000ug0ySSRte5z3AF2twNhfUBwQbKXIHDXDXhtH4RNb6tAQaiuzQ4VLspTGeMcsjfQuLfRByGM5gYyCaOtkadzZmh4J++zR0R+EoKzwTJFzsSfTyPikZA76Z8ZLo3aP1WuIF7nq7BsdwQek8jcO6OIyuGt/Z5MGzz29wCDo0AgEAgpzO/kV0rNKJvWGk+H/HF47R4c0HP5i8uvZZf7PqnWikcegc426OUnXGb7A4+TvvGweg0AgEAgEAgEAgEAgEAgEAg4LOtnAZhUGhEWuq5Gnom7ejB1dK8cBuB2kcAUFBZC5LTYzXCO7y3S06mY6y1pN3EuO17jcDiTfYCg9HYdm2wuBmi2gp3/akHSuPi+/og6wBAIBBVmeDL80w9goSXVcoDXlu2Fr9gB3SOB1cAb7wghZtckBExsW06n1DxvPug8Nw8Sgt9rbCwFgNgQKgEAgEEXEqFs8ZY/fsO9p3EIPOWdPIt0Ej5422I1zNGw8JW8uPnxQWHmbzkCujbSVb7VTG9R5/XsaOP7QDaN4F+NgtRAIBAIBAIBAIBAIBAIOezgY8/DsOnqYoxI+NrdFpvogve1mk62sgaV7b7bRtQea8nsnK7H6xz7ueXOvPUv7DL8bbTbUGN5bBrAemcj8loMLphBTt5ySHtyP3ucfgNwQbxAIBBX+dTOKzCouihLX1j29Ru0RA/rJB8Bv7kFb5vsl5Xye1VIc+pmcSwO1uGnrL3k7HG57h36gvrBsNbTRBg1na93vO+W4IJyAQCAQCAQavHsHbUx21B4HVd/hdyKDzjlzkdLQTGopQ9mg7Sc1tw6FwNw9hH1d+rZ3bAtTNVnRZiLW01WWsqwOqdQZUAb28H8W79o3hoWcgEAgEAgEAgEAgEAgxewOBDgCCLEEXBB3EIMaenbG3RjYxjfdaA0eQQOIBAIK6zoZzosLYYacslrCOztbDf60vPg3xNhtCscj8lpamf2yv05JpHaTGO1uc47HvHwagvnJ3BBTt0n2MrhrPuj3R+ZQbpAIBAIBAIBAINXjmCsqW67NeB1XW9HcQgoHLnN1JDIZKVpZIDpGIGwNvrwO/Ly4IOgzd55CwimxcuuDotqbaxbVaobt5aQ8RtKC7qedsjA+N7XscAWuaQ5rgdhBGohA4gEAgEAgEAgEAgEAgEGEsgY0uc4NaASXEgAAbSSdgQUznAzwFzjS4NeSRxLXVAaT4U7d5+2dXC+ogOfyLyCd0rZakGaocdIRk6Qa46y6Rx7Tt99g57QF4YBgTacaTrOlI1nc3k35oNygEAgEAgEAgEAgEEXEKBk7NGRtxuOwtPFp3IKqy8zZtmBfY3tqnYOsOHSs+sOfqEFe4ZieKZPPvE7pKe+tpu+nd3jbE7mLX5oLbyRzxUNaA2d3sk3uyH6In7Muz96yCxI5A4AtIIOsEG4I5EIMkAgEAgEAgEAgQm21BwWV+dmgoAWsk9pmF7RxEFoP25ey3wueSCqMUxPFMoT9K72ekvdrAC2MjaDbtTHZrOq+yyDuMiM37YheFlr6nVDxdzuIby5DVxKC0MLwuOnbaMaz2nHtO7z+SCagEAgEAgEAgEAgEAgEAg0eK5MRTXLR0bjtsLtP3m7PKyCq8qs0rDdzYzEffiGlH+KPd4WQchSYbi+FEmhqZCzX1Y3aTTzdA+7SfAoOhwzPpVwHQr6KN5FrlulBJbiWuDgTt2AIOxw3Phhsv+1FTAd+lHpt8DGSfRB0VJnIwuXs4hTj75Mf8YCDYxZXUDxduIUJ/68X+ZBk/KqhG2voh/wBeL/Mgg1GcHDIxd2I0h+7IHnyZdBz+I56sLiB0JJ5jwjicPWTRCDk8Rz5zzEsw7Dru3OkLpT/247W/eKDn66mxjFf9+q3RRG/0dw1ttw6GOwdb7Rug6XJXNhG0hzYTK79rL2Bza3Z6E80Fm4XktHHYy/SO4HUwfh3+Pkg34FkCoBAIBAIBAIBAIBAIBAIBAIBBArcGhm1vjbf3h1XeJG3xQaDEshY5RbSa4e7Ixrx/Xgg5HEs0UTjf2WI845HM/u3A9EHPVWZxoOpla3kNB49GoNfJmi+3VjvhP8kBHmj4vqz3Q2+aDYUmZ9l9cda7kdFg/hHxQdDhuaaJmv2SEc5XmT0u4eiDraDIhrAA57Wt92NgaPA/yQb2iwKCLW2ME+87rHwvs8EGyQCAQCAQCAQCAQCAQCAQCAQCAQCAQCAQCAQCAQCAQCAQCAQCAQCAQCAQCA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 descr="C:\Users\Radius Imam Taufik\Downloads\computer-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2667" y="4487761"/>
            <a:ext cx="1135229" cy="10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http://it-integrated.com/images/logos/redha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2667" y="4523036"/>
            <a:ext cx="401700" cy="4017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287" y="2832246"/>
            <a:ext cx="857256" cy="109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859353" y="4424513"/>
            <a:ext cx="930305" cy="597978"/>
            <a:chOff x="990600" y="1752600"/>
            <a:chExt cx="1066800" cy="685800"/>
          </a:xfrm>
        </p:grpSpPr>
        <p:pic>
          <p:nvPicPr>
            <p:cNvPr id="26" name="Picture 2" descr="C:\Users\Radius Imam Taufik\Downloads\-desktop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90600" y="18288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0" descr="C:\Users\Radius Imam Taufik\Downloads\people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71600" y="1752600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7358082" y="3794238"/>
            <a:ext cx="17652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BKD/</a:t>
            </a:r>
            <a:r>
              <a:rPr lang="en-US" sz="1600" b="1" dirty="0" err="1" smtClean="0"/>
              <a:t>Instansi</a:t>
            </a:r>
            <a:endParaRPr lang="en-US" sz="1600" b="1" dirty="0" smtClean="0"/>
          </a:p>
          <a:p>
            <a:r>
              <a:rPr lang="en-US" sz="1100" b="1" dirty="0" smtClean="0"/>
              <a:t>(</a:t>
            </a:r>
            <a:r>
              <a:rPr lang="en-US" sz="1100" b="1" dirty="0" err="1" smtClean="0"/>
              <a:t>sebagai</a:t>
            </a:r>
            <a:r>
              <a:rPr lang="en-US" sz="1100" b="1" dirty="0" smtClean="0"/>
              <a:t> Administrator)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29190" y="2223112"/>
            <a:ext cx="35719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106619" y="5038124"/>
            <a:ext cx="56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PNS</a:t>
            </a:r>
            <a:endParaRPr lang="en-US" sz="1100" b="1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4738026" y="2223112"/>
            <a:ext cx="35719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8" descr="http://it-integrated.com/images/logos/redha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9026" y="1503254"/>
            <a:ext cx="401700" cy="401700"/>
          </a:xfrm>
          <a:prstGeom prst="rect">
            <a:avLst/>
          </a:prstGeom>
          <a:noFill/>
        </p:spPr>
      </p:pic>
      <p:pic>
        <p:nvPicPr>
          <p:cNvPr id="47" name="Picture 8" descr="http://it-integrated.com/images/logos/redha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525" y="2975592"/>
            <a:ext cx="401700" cy="40170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2605350" y="5670262"/>
            <a:ext cx="165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Spek</a:t>
            </a:r>
            <a:r>
              <a:rPr lang="en-US" sz="1200" dirty="0" smtClean="0"/>
              <a:t>:  8 Cores,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32GB Memory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50 GB HDD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36196" y="3872612"/>
            <a:ext cx="303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WAS Administrator</a:t>
            </a:r>
          </a:p>
          <a:p>
            <a:r>
              <a:rPr lang="en-US" sz="1400" b="1" dirty="0" smtClean="0"/>
              <a:t>http://</a:t>
            </a:r>
            <a:r>
              <a:rPr lang="en-US" sz="1400" b="1" dirty="0" err="1" smtClean="0"/>
              <a:t>pupnsadmin.bkn.go.id</a:t>
            </a:r>
            <a:endParaRPr lang="en-US" sz="1400" b="1" dirty="0"/>
          </a:p>
        </p:txBody>
      </p:sp>
      <p:sp>
        <p:nvSpPr>
          <p:cNvPr id="25" name="Cloud 24"/>
          <p:cNvSpPr/>
          <p:nvPr/>
        </p:nvSpPr>
        <p:spPr>
          <a:xfrm>
            <a:off x="5598586" y="2872869"/>
            <a:ext cx="1799009" cy="141435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 Internet</a:t>
            </a:r>
          </a:p>
          <a:p>
            <a:pPr algn="ctr"/>
            <a:r>
              <a:rPr lang="en-US" dirty="0"/>
              <a:t>6</a:t>
            </a:r>
            <a:r>
              <a:rPr lang="en-US" dirty="0" smtClean="0"/>
              <a:t>00 Mbps</a:t>
            </a:r>
            <a:endParaRPr lang="en-US" dirty="0"/>
          </a:p>
        </p:txBody>
      </p:sp>
      <p:cxnSp>
        <p:nvCxnSpPr>
          <p:cNvPr id="32" name="Elbow Connector 31"/>
          <p:cNvCxnSpPr>
            <a:endCxn id="25" idx="3"/>
          </p:cNvCxnSpPr>
          <p:nvPr/>
        </p:nvCxnSpPr>
        <p:spPr>
          <a:xfrm rot="10800000" flipV="1">
            <a:off x="6498092" y="2221856"/>
            <a:ext cx="1516763" cy="731879"/>
          </a:xfrm>
          <a:prstGeom prst="bentConnector2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7348469" y="3509496"/>
            <a:ext cx="551310" cy="9650"/>
          </a:xfrm>
          <a:prstGeom prst="line">
            <a:avLst/>
          </a:prstGeom>
          <a:ln w="5715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26" idx="1"/>
            <a:endCxn id="25" idx="1"/>
          </p:cNvCxnSpPr>
          <p:nvPr/>
        </p:nvCxnSpPr>
        <p:spPr>
          <a:xfrm rot="10800000">
            <a:off x="6498091" y="4285719"/>
            <a:ext cx="1361262" cy="471004"/>
          </a:xfrm>
          <a:prstGeom prst="bentConnector2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67" name="Elbow Connector 11266"/>
          <p:cNvCxnSpPr/>
          <p:nvPr/>
        </p:nvCxnSpPr>
        <p:spPr>
          <a:xfrm rot="5400000">
            <a:off x="815022" y="2367171"/>
            <a:ext cx="639519" cy="593650"/>
          </a:xfrm>
          <a:prstGeom prst="bentConnector3">
            <a:avLst>
              <a:gd name="adj1" fmla="val -4876"/>
            </a:avLst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71" name="Elbow Connector 11270"/>
          <p:cNvCxnSpPr>
            <a:stCxn id="11272" idx="2"/>
          </p:cNvCxnSpPr>
          <p:nvPr/>
        </p:nvCxnSpPr>
        <p:spPr>
          <a:xfrm rot="5400000" flipH="1">
            <a:off x="1089104" y="3680323"/>
            <a:ext cx="993266" cy="1495561"/>
          </a:xfrm>
          <a:prstGeom prst="bentConnector4">
            <a:avLst>
              <a:gd name="adj1" fmla="val 540"/>
              <a:gd name="adj2" fmla="val 99170"/>
            </a:avLst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" descr="C:\Users\Radius Imam Taufik\Downloads\computer-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8329" y="1579387"/>
            <a:ext cx="1122614" cy="10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C:\Users\Radius Imam Taufik\Downloads\computer-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7152" y="1640279"/>
            <a:ext cx="1122614" cy="10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C:\Users\Radius Imam Taufik\Downloads\computer-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9996" y="1655391"/>
            <a:ext cx="1122614" cy="10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C:\Users\Radius Imam Taufik\Downloads\computer-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2840" y="1687664"/>
            <a:ext cx="1122614" cy="10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 descr="C:\Users\Radius Imam Taufik\Downloads\computer-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6589" y="4523036"/>
            <a:ext cx="1122614" cy="10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C:\Users\Radius Imam Taufik\Downloads\computer-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7896" y="4588553"/>
            <a:ext cx="1122614" cy="10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/>
          <a:srcRect t="38113" b="38821"/>
          <a:stretch/>
        </p:blipFill>
        <p:spPr>
          <a:xfrm>
            <a:off x="2430543" y="3377292"/>
            <a:ext cx="1807635" cy="41694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036196" y="2754412"/>
            <a:ext cx="0" cy="622880"/>
          </a:xfrm>
          <a:prstGeom prst="line">
            <a:avLst/>
          </a:prstGeom>
          <a:ln w="7620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36196" y="3794238"/>
            <a:ext cx="0" cy="724705"/>
          </a:xfrm>
          <a:prstGeom prst="line">
            <a:avLst/>
          </a:prstGeom>
          <a:ln w="7620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3"/>
            <a:endCxn id="25" idx="2"/>
          </p:cNvCxnSpPr>
          <p:nvPr/>
        </p:nvCxnSpPr>
        <p:spPr>
          <a:xfrm flipV="1">
            <a:off x="4238178" y="3580047"/>
            <a:ext cx="1365988" cy="5718"/>
          </a:xfrm>
          <a:prstGeom prst="line">
            <a:avLst/>
          </a:prstGeom>
          <a:ln w="5715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79932" y="298375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Load balancer</a:t>
            </a:r>
            <a:endParaRPr lang="en-US" sz="1600" b="1" dirty="0"/>
          </a:p>
        </p:txBody>
      </p:sp>
      <p:pic>
        <p:nvPicPr>
          <p:cNvPr id="53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956" y="2968368"/>
            <a:ext cx="1069676" cy="106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322853" y="1059404"/>
            <a:ext cx="1391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BKN </a:t>
            </a:r>
            <a:r>
              <a:rPr lang="en-US" sz="1600" b="1" dirty="0" err="1" smtClean="0"/>
              <a:t>Pusat</a:t>
            </a:r>
            <a:endParaRPr lang="en-US" sz="1600" b="1" dirty="0" smtClean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75943" y="0"/>
            <a:ext cx="8229600" cy="61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RANCANGAN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INFRASTRUKTUR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PUPNS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9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61798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SKEMA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</a:t>
            </a: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</a:t>
            </a: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DATABASE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PUPNS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3456777"/>
              </p:ext>
            </p:extLst>
          </p:nvPr>
        </p:nvGraphicFramePr>
        <p:xfrm>
          <a:off x="499103" y="2564904"/>
          <a:ext cx="6096000" cy="364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n 3"/>
          <p:cNvSpPr/>
          <p:nvPr/>
        </p:nvSpPr>
        <p:spPr>
          <a:xfrm>
            <a:off x="6732240" y="2780929"/>
            <a:ext cx="1440160" cy="309634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</a:t>
            </a:r>
          </a:p>
          <a:p>
            <a:pPr algn="ctr"/>
            <a:r>
              <a:rPr lang="en-US" dirty="0" smtClean="0"/>
              <a:t>PNS</a:t>
            </a:r>
          </a:p>
          <a:p>
            <a:pPr algn="ctr"/>
            <a:r>
              <a:rPr lang="en-US" dirty="0" smtClean="0"/>
              <a:t>BKN </a:t>
            </a:r>
            <a:r>
              <a:rPr lang="en-US" dirty="0" err="1" smtClean="0"/>
              <a:t>Pusat</a:t>
            </a:r>
            <a:endParaRPr lang="en-US" dirty="0" smtClean="0"/>
          </a:p>
          <a:p>
            <a:pPr algn="ctr"/>
            <a:r>
              <a:rPr lang="en-US" dirty="0" smtClean="0"/>
              <a:t>(Data Mart)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6732240" y="836712"/>
            <a:ext cx="1440160" cy="157579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</a:t>
            </a:r>
          </a:p>
          <a:p>
            <a:pPr algn="ctr"/>
            <a:r>
              <a:rPr lang="en-US" dirty="0" smtClean="0"/>
              <a:t>PNS</a:t>
            </a:r>
          </a:p>
          <a:p>
            <a:pPr algn="ctr"/>
            <a:r>
              <a:rPr lang="en-US" dirty="0" smtClean="0"/>
              <a:t>BKN </a:t>
            </a:r>
            <a:r>
              <a:rPr lang="en-US" dirty="0" err="1" smtClean="0"/>
              <a:t>Pusat</a:t>
            </a:r>
            <a:endParaRPr lang="en-US" dirty="0" smtClean="0"/>
          </a:p>
        </p:txBody>
      </p:sp>
      <p:sp>
        <p:nvSpPr>
          <p:cNvPr id="6" name="Up Arrow 5"/>
          <p:cNvSpPr/>
          <p:nvPr/>
        </p:nvSpPr>
        <p:spPr>
          <a:xfrm>
            <a:off x="7092280" y="2420888"/>
            <a:ext cx="720080" cy="50405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544" y="1196752"/>
            <a:ext cx="6048672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Civil Service Information System</a:t>
            </a:r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(NCSIS)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2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96925"/>
          </a:xfrm>
        </p:spPr>
        <p:txBody>
          <a:bodyPr/>
          <a:lstStyle/>
          <a:p>
            <a:pPr eaLnBrk="1" hangingPunct="1"/>
            <a:r>
              <a:rPr lang="id-ID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LATAR BELAKANG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43313" y="1071563"/>
            <a:ext cx="5110162" cy="5643562"/>
          </a:xfrm>
        </p:spPr>
        <p:txBody>
          <a:bodyPr/>
          <a:lstStyle/>
          <a:p>
            <a:pPr marL="273050" indent="-273050" algn="just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Kegiatan PUPNS terakhir dilakukan tahun 2003 -&gt; perlu dilakukan PUPNS secara periodik minimal setiap 10 tahun sekali.</a:t>
            </a:r>
          </a:p>
          <a:p>
            <a:pPr marL="273050" indent="-273050" algn="just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Membangun fungsi monitoring dan evaluasi data kepegawaian untuk meningkatan dan memelihara keakurasian data</a:t>
            </a:r>
          </a:p>
          <a:p>
            <a:pPr marL="273050" indent="-273050" algn="just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Membangun kepedulian</a:t>
            </a:r>
            <a:r>
              <a:rPr lang="en-GB" altLang="en-US" sz="1800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ea typeface="+mn-ea"/>
                <a:cs typeface="Arial" panose="020B0604020202020204" pitchFamily="34" charset="0"/>
              </a:rPr>
              <a:t>dan</a:t>
            </a:r>
            <a:r>
              <a:rPr lang="en-GB" altLang="en-US" sz="1800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ea typeface="+mn-ea"/>
                <a:cs typeface="Arial" panose="020B0604020202020204" pitchFamily="34" charset="0"/>
              </a:rPr>
              <a:t>kepemilikan</a:t>
            </a:r>
            <a:r>
              <a:rPr lang="en-GB" altLang="en-US" sz="1800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(</a:t>
            </a:r>
            <a:r>
              <a:rPr lang="en-GB" altLang="en-US" sz="1800" i="1" dirty="0" smtClean="0">
                <a:ea typeface="+mn-ea"/>
                <a:cs typeface="Arial" panose="020B0604020202020204" pitchFamily="34" charset="0"/>
              </a:rPr>
              <a:t>sense of </a:t>
            </a:r>
            <a:r>
              <a:rPr lang="id-ID" altLang="en-US" sz="1800" i="1" dirty="0" smtClean="0">
                <a:ea typeface="+mn-ea"/>
                <a:cs typeface="Arial" panose="020B0604020202020204" pitchFamily="34" charset="0"/>
              </a:rPr>
              <a:t>awareness</a:t>
            </a:r>
            <a:r>
              <a:rPr lang="en-GB" altLang="en-US" sz="1800" i="1" dirty="0" smtClean="0">
                <a:ea typeface="+mn-ea"/>
                <a:cs typeface="Arial" panose="020B0604020202020204" pitchFamily="34" charset="0"/>
              </a:rPr>
              <a:t>/ownership</a:t>
            </a:r>
            <a:r>
              <a:rPr lang="id-ID" altLang="en-US" sz="1800" i="1" dirty="0" smtClean="0">
                <a:ea typeface="+mn-ea"/>
                <a:cs typeface="Arial" panose="020B0604020202020204" pitchFamily="34" charset="0"/>
              </a:rPr>
              <a:t>) </a:t>
            </a: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PNS</a:t>
            </a:r>
            <a:r>
              <a:rPr lang="id-ID" altLang="en-US" sz="1800" i="1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terhadap</a:t>
            </a:r>
            <a:r>
              <a:rPr lang="id-ID" altLang="en-US" sz="1800" i="1" dirty="0" smtClean="0">
                <a:ea typeface="+mn-ea"/>
                <a:cs typeface="Arial" panose="020B0604020202020204" pitchFamily="34" charset="0"/>
              </a:rPr>
              <a:t>  </a:t>
            </a: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data kepegawaiannya</a:t>
            </a:r>
          </a:p>
          <a:p>
            <a:pPr marL="273050" indent="-273050" algn="just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Menata ulang sistem informasi kepegawaian sesuai amanat dalam UU No. 5 Tahun 2014 tentang ASN.</a:t>
            </a:r>
          </a:p>
          <a:p>
            <a:pPr marL="273050" indent="-273050" algn="just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Dinamika perubahan organisasi dan pemekaran wilayah, serta adanya perubahan dalam manajemen kepegawaian termasuk didalamnya manajemen ASN. </a:t>
            </a:r>
          </a:p>
          <a:p>
            <a:pPr marL="273050" indent="-273050" algn="just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Kebutuhan spesifik data (data welfare PNS seperti Perumahan, Kesehatan, Asuransi, Pendidikan dsj.)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id-ID" altLang="en-US" sz="1800" dirty="0" smtClean="0"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AutoShape 5" descr="data:image/jpeg;base64,/9j/4AAQSkZJRgABAQAAAQABAAD/2wCEAAkGBxQTEBUTExQTFhMXFBkYFhMXFBUXGBUYFxUWFxUXFxgYHCggGBwlGxQUIjEhJSkrLi4uFx8zODMsNyktLisBCgoKDg0OGRAQGywkICQsNCw0LCwsLCwsLDcsLDIsLCwsLCw3LCwsLC8sNCwsNCwsLCwsLCwsLCwsLCw0LCwsNP/AABEIALgBEwMBIgACEQEDEQH/xAAcAAEAAgMBAQEAAAAAAAAAAAAABQYDBAcCAQj/xABBEAABAwICBgUKAwYHAQAAAAABAAIDBBEFIQYSMUFRYRMiMnGBByNCUmKRobHB8BTR4TNDU3KCkhUkNGOi4vGy/8QAGQEBAAMBAQAAAAAAAAAAAAAAAAECBAMF/8QAJBEBAAICAgIDAAIDAAAAAAAAAAECAxEhMQQSIjJBE7FCUZH/2gAMAwEAAhEDEQA/AO4oiICIiAiIgIiICIiAiIgIiICIiAiIgIsElW0c/ED5nNeoqgO7/n3EZFBlREQEREBERAREQEREBERAREQEREBERAREQEREBERAREQEREBEXxxttQfV8JWrUVzW9/3u/OyjZ61zuXz/AE+80EnPWtb9/d/lzUdPWud9/TYPiea03O2knmSfmVWsS0yiaS2naaiQZXadWJp9qU5HuaHFTFZnpEzEdrQSvUUlj9+B71zWbGcRLtcVETOEQgBj7i5x1z33HcrfozjYqoiS0MmYdWWMG+q61wWnexwzB8NoKmazCItErxTTazb79/3wWVQdDU6p+8xw+o8RvU203FxsVVn1ERAREQEVN070v/DAwQEGoLdZzjmIGHY5w3uPot8TlkedaB+UOsbXRUsjzUQzS6t5D5yO9yXNeNoGZ1TfZlZB3dF5Y6+xekBERAREQEREBERAREQEREBERARF5c4Dag9L45wG1aNTiTW5Db7z+njnyUXPXOdvt8/f+VkEtU4g1vf8fd+dvFRk9c53L5+/d4WWhUTtY0ve5rGAXLnENaBzJyCp2LeUFgu2kYZXfxXXbEO70n+AA5q1azbpE2iO11kkDQXOIDRmXEgAcyTsVTxTTyMXbSsNQ/8AiX1IR/Xa7/6QRzCp9U6eqdrVEjni9wzsxt7mDLxNzzUjS0IC718ef1lyeVWOmxKZasXnkL+MI6sQ/oHa/qJWxHTgDIZcFkggtmNq2nMvmNu8ce5afXUaYpzTM9tF7VpMqnU07algJsNWVg/eRXuQPab2m+I9IqTc1ak8a52pt3x5V+pqlsjGyRuDmOaHNcNhBFwQpvDKq/VP2f1zPv5LleiOKfh5vwzz5mVxMR3RynN0fJr8yPauN4V9ik1Tf7/9/JY7V9Zb629o2tKLBST67efz4H75rOqrCrum+kwoafWA155HakEfrPI2u4NaMz4DaQpjFK9lPDJNKbRxtLnHkBu4k7AOJXEKmeesca6eUtcwvMEZALI2vcCGWGewN63LwQQuk9WY2Fjnl88h15pDtc47fdstu2LP5LsLL6vpiMo2Ejk592t+HSe5VeaR0k5MpG25cDcWG2x+hzXZfJ1hWpA0kWdIekI4NIAjH9oBtxcUHRcOB1BdbS8RNsAF7QEREBERAREQEREBERAREQF5e8Db+p7hvWniVeI7DeVB1Fa5+02HAb+87T4oJmqxRrchmeAsfjsHx7lEz1znb7Dl9Tt8Nija2ujhZryvaxg9Jxt4DieQVJxjyh3u2kjv/uyAgd7WbT427lemO1+oVtete17q6tkTC+R7WMG1znBoHiVSsY8orc2UkfSH+K8FrB3N7TvHVVMqWTVD9eokc927WOTeTWjJvgFvUtCBuWyniRH2YcvmxH1YKgz1Tw+okdIQbgHJrf5WDId9rqUo8PAWeGG3AKRoYWvORvbab5BaIrWscMF897y8QQgLfhhO4e9b2iQp6txZHJ1mi9nNLS4bywHaBv2KR0twiogiElM5pa0ec82C9vtNvcavHK4293Kc0b0vXxrzX2npHw0Tj3d31WGaqgj7UzL7LNJeR36t7eKq80kkn7SR7+TnEjwGweC+iEWUzFpVj0haqql3ixuL5bHA7CCo+Ri1sHxbovNyXMJOR2mMneOLeI8Rzmayl9JtjcXBGxwOwgqIn8laY1zCtYnSBzSD8MiCMwQdxBsb8latEsbM8RZIfPxWD/bHoyAcDbPgQeShpmXCjAXQP/ER9tmQGzXae2w8jl3EA7lTJi9oafH8jXbquHVRa4D3fl47ufeVYWOBAI2FUigrmTRNljN2OFxxHEHgQbgjiFu4lpMKWjlmcNZzRZjM+tI42YMtgJOZ3WJ3rB09NWfKdi5qalmHRG7GFslQRvdtjjPcCHnvYqVpjiQjYIGHICx79638PvBA+oldrTSlznOO1znElzveVQ6uYzSk8Sg3tF8HNTMG2uCc+QGZK/RGj9PldUPQDAujiDiOu+3g3d79vuXUaGDVaAg2UREBERAREQEREBERAREQEREFX0wY5hZM0EtbcPHsnb7rA+C0GSAgEG4IuDxCudRCHtLXC4IVBfAaaYwu7DiTGeHFv5IKl5UcOcegqC4dC0GN1/3chcTc8nN1QD7FlUIq6nYO0XHg0fXZ8V2Kpp45Y3wzN1oZG6sjd9txHBwNiDuIXCccwWSiqn08hvaxY+1hJG7sSDvG0biCNy2Yc86irHn8eLT7TMpb/GvUjtzcfoPzXuOtkd6VuTRb47VFU7VLUca1V3LDelK9QkKSK+ZuTxOfzU053RUUz97m6g75CGZdwJPgtCmZktrSh+rFBCN7i89zBqt/+ne5TfrTPj5tv/SLw1xjLXsJa9pu1wyII3hdc0V0pbVM1X2bO0dZu549Zv1G5ckiGSzQyuY4OaS1zTcOGRB4hUyYovDpi8i2O2/xdNMNGtS88A6m18Y9Hi5o9XiN3dsqIeug6OaSiobqvs2YDMbnj1m/UblA6U6P6hM0I6m17B6PFzfZ5bu7ZTHeYn1s6ZsdbR/Jj6Vt+a3MHxfofNyXMJOR2mIneOLeI8RvvHhy8yC4XW1ds9L6Wqtp/SbY3FwQcnA7CD9VE1reoBxNz9+5YdGax/SGn7Ueq5+e2O1s28iSBbib8b5a9/WPIW+qrHPC9vjO4amjGM/hajonm0Ertp2RyHIO5NdkDzseKntPqhwgZDGfPTOLIxwsLvkPJjc+8hU+aiEztU9mxLzuDR2ifBZq6tcYfxDydeWPoqcHbHSsOb/5pDv22Cy56fPh6mDL8NyruN469zeicdZreq19gCQMruAyN+PzUroPo+6WYF7SGgBxuCLtObdvH81g0NwIVlXeT/TxdeQnYQOyw/zEe4FdnwqlDz1B1Sb/APqz21vhppMzHKUwOj9IhTyxU8Wq2yyqqwiIgIiICIiAiIgIiICIiAiIgKJ0iwkTxEekM2neCNilkQc7o5yQWvykYbOHyPcVGaZ6PfjqbVaP8zFd0B9e+b4CeDrXHBwHEq0aW4YWOFTGMx22j0m71GxTAgOacjmCpidImNuI4e6+RyO8HIg8CNysFGxSvlCwLUk/HRDqPcBUNHoSnZIBubJv4Ov6yjsNNwF6mGfau3keXWaymKGO7mjnf3frZaekMuvVuG6NrYx4DWd/yc73KUwkgSAndYfX8lW3h7ZniUashcXOG46xJuDvBvkVNvtDLjj4TLcC+gf+L5GC4gAEk5ADMk8ArrgGBiG0kljLuG0M7uLufuU2vFYRTHN5fNHMA6K0so856LfU5ni75KVfisfS9FrDXte30vx5KH0hx7o7xxnzm93qf9vkqfrG97m973vnfbe/FcYxzfmzRbLGP41WDSHBtUmWIdXa5g9HmOXLd3bK7I7JWrCMZ6Qaj+2N/r/ryURpHhuqDJGOrtc31eY5fL5dK2mOLOdqRb5VNE2dWeXiWxjw67/nH7lhqX7TxN1vUcfR0MTd72l575Dce5pb7lip2MGvNN+whb0knF1uzGPac6zR3qImIibSraJteKQ13UAIbTuOr0rOnqnb4qVpybydIch3qtaTYiZpSQLa1msYNjGDJjAOQsrBi1S+OF5msKiciapHqXH+Xphya2xIVawywD6qTss7I9Z24D4e8LJMzPP7P9PVrWI1WOo/tdMIjZBRMgjIL3nWnO8O9Q92Xz3roGhstm6rtv3Y/Q+HErgGi+kJhqy+Y+ald5w7mE9l45DYeXcu208uqQW2y2cCPqCFwtXUtVZ4X5FpYZWCRgO/728x+R3hbqqsIiICIiAiIgIiICIiAiIgIiICIiDxLGHAg7CufYhRmmnLP3Tzdh9Vx3eK6Io3HcMbPEWnbuPAoKf1SHMe0Oje0skYfSado5HeDuIC5/V4W6kqDCTrMtrRSevGeye/IgjcQVdoHuBMb+2zI8xucvGLYd+Kh6LIStu6Bx3PPajJ3NfYDk4NPFaPGy+ltT1LN5WH+SnHarxzWaCNpP6/ILfngZVRhjjqyN7Em9p4Hiw8PEZqs/jLPDDcFt7g5EG9rEbiLFStPPsIOa9Ca7eJzSVj0cwkQDWksZiNozDQdzePevmPY7qXjjPX3u9T/t8lihrDLE6MP1H26r7X1Tx5hVCTXjeY5RZ4253vfY4HeDxXGK/L5NFsm6fBskr4sLqgLEKnWOq0FzvVaC4+4ZrtNohniky2w62e9S9FinS2icfOEgD2r5e/kouHBap/7sRjjK4M/wCObvgtuiwhsErZXzh72XIY1ptctIuSTc2vfYNi53mLRqHWkek7lJ4xIC8NGwbByGQC1J3t1tRwvBSlss43TVLv9PBzDe0QvNTXBjTMGa0lxHC0+nK/JgA+J5A8FB47WCGNtO12t0Zc6V/8Wof+1f4dkdy45Z38P+tHjU7yfs8Qj8WnfUziIHWe593Hi9x6x7hs7gsuPwxDVpw4lkfa1ctZ++/d9V5wt4poHVL/ANo+7Ygee133wPFaWC4ZU1bj0ETngHrSkhsbOJfI6zQeV78iq119pabRb61HiKNvVjbficz9+Ku/k6xN8tO9rh1YnhrHbrEX1O9uXg4L7hOgsEdnVLzUyfw2azIGnmcny/8AEHgrOCA1rWtYxjRZsbGhjGjk0ZKmbLW0ah1wYZpO5lI4TXdG/b1Tt5Hj3cf0CuUUgcLj74hc3qKprB1jbgN57grpou55pwX5Ekm3Im6zNKXREQEREBERAREQEREBERAREQEREBERBVNMMJJtPGOu3aPWG8KvRShzQ4bCulPaCLHYVz3HcPNNMSP2Uh/td+qCl+ULCjf8fGM+q2paNx7Mc3c7Jrva1T6RUJQVlwukNcMw5ocxzS17Dsexws5p5ELl+PYWaGp6MEuheNeCQ+lGTax9tp6p7r7wtvj5v8ZYfKwRaNwsEE+zPPit2qbHUxhktw9vZe22s0bwL7WngVWaWqUlFOtkxFnlatSeEnDh1LHl0bpHcZHEj+0Wb8Fuf4gWjVYGRt9VjQB8LBRbZ9YWO3j9QtGqqy02d4HioilYRNr24iUpUVd9rifH6LTE2s4NbtJsoKrxUDevOG1ckjZOiB6R1mNfcAMae24X2kDYFTJlrSHbD4lrzylarEwHmZp6kOtDTe1KRaabnqjqg8bqCwfD31tU2Flt7nOJsGtGbnE+7xIG9aWLVgyYzJkY1GN4AbSeZNyVedGqD8JRaxyqKkX5sj3DkTe/iOC8+1nr0pH51D1LgsD5hreeEY1WNN2xC206ozf4m2QyVriJ1Gt2NaOq0ABreTWjIeCg6J7Ixnm7c0Zn3KaosMqajst6JnE9r9FzmZl2iIjp4qKxjO0c+G0nwX2kpamoNo2ajPXdt8OCteEaIQxdZw137yc1YmMAFgAAoSrGEaGxxnXkJe/ic1Z2NAFhsXpEBERAREQEREBERAREQEREBERAREQEREBaOL4e2eJzHDaMlvIg5bqOje6J/absPrN3Fa2OYQ2spzASA++vBIcgyW1rE+o8dV3Dqn0VddMMH129LGPOMz7xvCqMUmsL+8cDvCmJ0TG3JqeRzHOjeC17HFrmna1zTZwPMEKUhqVY9NtGX1JFTTN1qgANmiBAdM0CzJW37TwBquG0gNO4qHwvQurfnPalZ/udaQ/yxNN/7i0Ldjzxrl5+XxpmeGJ2ItAzKlqXR+epZeQCGI5iWS4J5xs7TvcBzU/hODU9NYxR60g/fzWe8c2NtqR+A1vaW+95JJJJJ2km5PeSq5PL3xWE4/BrE7sp2MYbTUMIbE0zVcvVZNMAdTZryRxdhmrcWJ1iCRmsdS1tHQhthrvFhyG8rUGIMlxOV0rwWRnUYRfVDW7QCcidYuvz4gBQ+k+K9PMbdkZNHIbFjmZntuiIjpH00/nGvkYJWtcDqEkE2PZ1hmQdljflZdVosIqa6XXcDEw2y3gcFVfJ1gPTT9K4XihOXB0pzH9oz7y1d5wal1W3UJaWC6JwQAdXWdxOan2tAyC+ogIiICIiAiIgIiICIiAiIgIiICIiAiIgIiICIiAiIg+OFxZc+0mwz8PL0jR5p5z9k8V0Ja2I0TZoyxwyIQc1ul1t1ejNVG60dns3X2hbOH6GyyG9Q+w9RuQQQf4u51Y2l7uA2eJWvpVQzwUMk8rtUmzIo275JDqt77XLu5pXU8OweKEWYwDnZc+8qlYH1lPA4+bgjNRIOLnEsiHeA2X+4IOb4pTMpqJkNgZHgFx3gblX8AwqWpqRDDYnVLnOcTqsA2EkAnM2HiFlxitkqaizGl8j3arGDaeA5Lsfk+0RFLEG5OmfZ00g3u3NB9VtyB4negmdDsCbBFHE3Y0Zu9Zxzc495ursxthZYaSmDBkthAREQEREBERAREQEREBERAREQEREBERAREQEREBERAREQEREBERAXBvKZRVFTisogvdwZGBuIYOs53ABxfnwC7yq4cDaxzi3Wc9560jrF1r3DRYABo+O+6vWaxval4tMxpQdANBhS+ceRJUuFnPHZYN7WX+J3rqeHUQYOa9UVCGDmtxUXEREBERAREQEREBERAREQEREBERAREQEREBERAREQEREBERAREQEREBfLIiD6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0" y="2143125"/>
            <a:ext cx="3643313" cy="2143125"/>
            <a:chOff x="142844" y="857232"/>
            <a:chExt cx="3643338" cy="2143140"/>
          </a:xfrm>
        </p:grpSpPr>
        <p:pic>
          <p:nvPicPr>
            <p:cNvPr id="4105" name="Picture 9" descr="http://www.freelogovectors.net/wp-content/uploads/2014/07/ribbon-card2.jpg"/>
            <p:cNvPicPr>
              <a:picLocks noChangeAspect="1" noChangeArrowheads="1"/>
            </p:cNvPicPr>
            <p:nvPr/>
          </p:nvPicPr>
          <p:blipFill>
            <a:blip r:embed="rId2"/>
            <a:srcRect l="52526" t="834" r="3558" b="74138"/>
            <a:stretch>
              <a:fillRect/>
            </a:stretch>
          </p:blipFill>
          <p:spPr bwMode="auto">
            <a:xfrm>
              <a:off x="142844" y="857232"/>
              <a:ext cx="3643338" cy="21431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857224" y="1142984"/>
              <a:ext cx="2428892" cy="12144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id-ID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ea typeface="+mn-ea"/>
                </a:rPr>
                <a:t>SUKSESKAN</a:t>
              </a:r>
              <a:r>
                <a:rPr lang="id-ID" sz="3200" dirty="0">
                  <a:latin typeface="+mn-lt"/>
                  <a:ea typeface="+mn-ea"/>
                </a:rPr>
                <a:t>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id-ID" sz="3200" b="1" spc="50" dirty="0">
                  <a:ln w="11430"/>
                  <a:solidFill>
                    <a:schemeClr val="tx2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haroni" pitchFamily="2" charset="-79"/>
                  <a:ea typeface="+mn-ea"/>
                  <a:cs typeface="Aharoni" pitchFamily="2" charset="-79"/>
                </a:rPr>
                <a:t>PUPNS</a:t>
              </a:r>
              <a:r>
                <a:rPr lang="id-ID" sz="3200" b="1" dirty="0">
                  <a:latin typeface="+mn-lt"/>
                  <a:ea typeface="+mn-ea"/>
                </a:rPr>
                <a:t> </a:t>
              </a:r>
              <a:r>
                <a:rPr lang="id-ID" sz="3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ea typeface="+mn-ea"/>
                </a:rPr>
                <a:t>2015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endParaRPr lang="id-ID" sz="3200" dirty="0">
                <a:latin typeface="+mn-lt"/>
                <a:ea typeface="+mn-ea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 rot="19977043">
            <a:off x="867815" y="2895233"/>
            <a:ext cx="49866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id-ID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id-ID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TUJUAN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571875" y="1600200"/>
            <a:ext cx="5114925" cy="4525963"/>
          </a:xfrm>
        </p:spPr>
        <p:txBody>
          <a:bodyPr/>
          <a:lstStyle/>
          <a:p>
            <a:pPr eaLnBrk="1" hangingPunct="1"/>
            <a:r>
              <a:rPr lang="id-ID" sz="2400" smtClean="0">
                <a:ea typeface="ＭＳ Ｐゴシック" pitchFamily="34" charset="-128"/>
              </a:rPr>
              <a:t>Untuk memperoleh data yang akurat, terpercaya dan terintegrasi, sebagai dasar kebutuhan dalam mengembangkan sistem informasi kepegawaian ASN yang mendukung pengelolaan manajemen ASN yang rasional sebagai sumber daya aparatur negara.</a:t>
            </a:r>
          </a:p>
        </p:txBody>
      </p:sp>
      <p:pic>
        <p:nvPicPr>
          <p:cNvPr id="5125" name="Picture 5" descr="https://encrypted-tbn0.gstatic.com/images?q=tbn:ANd9GcTpJRbh2BE4hIuQfcPSsB2BRV3-ZYI2M_TkfPmrGhEuFllCfElcPg"/>
          <p:cNvPicPr>
            <a:picLocks noChangeAspect="1" noChangeArrowheads="1"/>
          </p:cNvPicPr>
          <p:nvPr/>
        </p:nvPicPr>
        <p:blipFill>
          <a:blip r:embed="rId2"/>
          <a:srcRect b="4545"/>
          <a:stretch>
            <a:fillRect/>
          </a:stretch>
        </p:blipFill>
        <p:spPr bwMode="auto">
          <a:xfrm>
            <a:off x="500034" y="2357430"/>
            <a:ext cx="264863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7" descr="http://thumb7.shutterstock.com/display_pic_with_logo/626911/126869855/stock-vector-abstract-d-icon-set-with-colorful-ribbon-elements-126869855.jpg"/>
          <p:cNvPicPr>
            <a:picLocks noChangeAspect="1" noChangeArrowheads="1"/>
          </p:cNvPicPr>
          <p:nvPr/>
        </p:nvPicPr>
        <p:blipFill>
          <a:blip r:embed="rId3"/>
          <a:srcRect l="5000" t="5115" r="70000" b="71024"/>
          <a:stretch>
            <a:fillRect/>
          </a:stretch>
        </p:blipFill>
        <p:spPr bwMode="auto">
          <a:xfrm>
            <a:off x="7143750" y="4857750"/>
            <a:ext cx="181133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712"/>
          </a:xfrm>
        </p:spPr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Cakupan 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038"/>
            <a:ext cx="8229600" cy="481012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Data </a:t>
            </a:r>
            <a:r>
              <a:rPr lang="en-US" sz="2800" dirty="0" err="1" smtClean="0"/>
              <a:t>Pokok</a:t>
            </a:r>
            <a:r>
              <a:rPr lang="en-US" sz="2800" dirty="0" smtClean="0"/>
              <a:t> </a:t>
            </a:r>
            <a:r>
              <a:rPr lang="en-US" sz="2800" dirty="0" err="1" smtClean="0"/>
              <a:t>Kepegawaian</a:t>
            </a:r>
            <a:r>
              <a:rPr lang="en-US" sz="2800" dirty="0" smtClean="0"/>
              <a:t> (Core </a:t>
            </a:r>
            <a:r>
              <a:rPr lang="en-US" sz="2800" dirty="0"/>
              <a:t>D</a:t>
            </a:r>
            <a:r>
              <a:rPr lang="en-US" sz="2800" dirty="0" smtClean="0"/>
              <a:t>ata)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Data </a:t>
            </a:r>
            <a:r>
              <a:rPr lang="en-US" sz="2800" dirty="0" err="1" smtClean="0"/>
              <a:t>Riwayat</a:t>
            </a:r>
            <a:r>
              <a:rPr lang="en-US" sz="2800" dirty="0" smtClean="0"/>
              <a:t> (Historical Data)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err="1" smtClean="0"/>
              <a:t>Kepangkatan</a:t>
            </a:r>
            <a:r>
              <a:rPr lang="en-US" sz="2400" dirty="0" smtClean="0"/>
              <a:t>,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err="1" smtClean="0"/>
              <a:t>Pendidikan</a:t>
            </a:r>
            <a:r>
              <a:rPr lang="en-US" sz="2400" dirty="0" smtClean="0"/>
              <a:t>,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err="1" smtClean="0"/>
              <a:t>Jabatan</a:t>
            </a:r>
            <a:r>
              <a:rPr lang="en-US" sz="2400" dirty="0" smtClean="0"/>
              <a:t>,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err="1" smtClean="0"/>
              <a:t>Keluarga</a:t>
            </a:r>
            <a:r>
              <a:rPr lang="id-ID" sz="2400" dirty="0" smtClean="0"/>
              <a:t>, dll</a:t>
            </a: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Data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(</a:t>
            </a:r>
            <a:r>
              <a:rPr lang="en-US" sz="2800" dirty="0" err="1" smtClean="0"/>
              <a:t>kesejateraan</a:t>
            </a:r>
            <a:r>
              <a:rPr lang="en-US" sz="2800" dirty="0" smtClean="0"/>
              <a:t>) PNS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endParaRPr lang="en-US" sz="2400" dirty="0" smtClean="0"/>
          </a:p>
          <a:p>
            <a:pPr lvl="1">
              <a:buFont typeface="Arial" charset="0"/>
              <a:buChar char="–"/>
              <a:defRPr/>
            </a:pPr>
            <a:r>
              <a:rPr lang="en-US" sz="2400" dirty="0" err="1" smtClean="0"/>
              <a:t>Perumahan</a:t>
            </a: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r>
              <a:rPr lang="en-US" sz="2600" dirty="0" err="1" smtClean="0"/>
              <a:t>Lainnya</a:t>
            </a:r>
            <a:r>
              <a:rPr lang="en-US" sz="2600" dirty="0" smtClean="0"/>
              <a:t> (stakeholder PNS) : BPJS, </a:t>
            </a:r>
            <a:r>
              <a:rPr lang="en-US" sz="2600" dirty="0" err="1" smtClean="0"/>
              <a:t>Bapertarum</a:t>
            </a:r>
            <a:r>
              <a:rPr lang="en-US" sz="2600" dirty="0" smtClean="0"/>
              <a:t>, KPE</a:t>
            </a:r>
          </a:p>
          <a:p>
            <a:pPr lvl="1">
              <a:buFont typeface="Arial" charset="0"/>
              <a:buChar char="–"/>
              <a:defRPr/>
            </a:pPr>
            <a:endParaRPr lang="en-US" sz="2400" dirty="0" smtClean="0"/>
          </a:p>
          <a:p>
            <a:pPr lvl="1">
              <a:buFont typeface="Arial" charset="0"/>
              <a:buChar char="–"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1439862"/>
          </a:xfrm>
        </p:spPr>
        <p:txBody>
          <a:bodyPr/>
          <a:lstStyle/>
          <a:p>
            <a:pPr eaLnBrk="1" hangingPunct="1">
              <a:defRPr/>
            </a:pPr>
            <a:r>
              <a:rPr lang="id-ID" sz="4000" b="1" dirty="0" smtClean="0">
                <a:solidFill>
                  <a:srgbClr val="FF0000"/>
                </a:solidFill>
                <a:latin typeface="Britannic Bold" pitchFamily="34" charset="0"/>
                <a:ea typeface="+mj-ea"/>
              </a:rPr>
              <a:t>SANKSI</a:t>
            </a:r>
            <a:r>
              <a:rPr lang="id-ID" sz="3200" b="1" dirty="0" smtClean="0">
                <a:ea typeface="+mj-ea"/>
              </a:rPr>
              <a:t> </a:t>
            </a:r>
            <a:br>
              <a:rPr lang="id-ID" sz="3200" b="1" dirty="0" smtClean="0">
                <a:ea typeface="+mj-ea"/>
              </a:rPr>
            </a:br>
            <a:r>
              <a:rPr lang="id-ID" sz="3200" b="1" dirty="0" smtClean="0">
                <a:ea typeface="+mj-ea"/>
              </a:rPr>
              <a:t>BAGI YANG TIDAK MENGIKUTI </a:t>
            </a:r>
            <a:br>
              <a:rPr lang="id-ID" sz="3200" b="1" dirty="0" smtClean="0">
                <a:ea typeface="+mj-ea"/>
              </a:rPr>
            </a:b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PUPNS</a:t>
            </a:r>
            <a:r>
              <a:rPr lang="id-ID" sz="3200" b="1" dirty="0" smtClean="0">
                <a:ea typeface="+mj-ea"/>
              </a:rPr>
              <a:t> 2015</a:t>
            </a:r>
            <a:endParaRPr lang="id-ID" sz="3200" b="1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57438"/>
            <a:ext cx="9144000" cy="1214437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Tidak tercatat dalam database ASN Nasional di BKN</a:t>
            </a:r>
            <a:endParaRPr lang="id-ID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 rot="19977043">
            <a:off x="3757134" y="1221152"/>
            <a:ext cx="40426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id-ID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e</a:t>
            </a:r>
            <a:endParaRPr lang="id-ID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436" name="AutoShape 6" descr="http://www.iconarchive.com/download/i42693/oxygen-icons.org/oxygen/Actions-go-previou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5214938"/>
            <a:ext cx="9144000" cy="10715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-3556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Tidak akan mendapatkan layanan kepegawaian</a:t>
            </a:r>
          </a:p>
          <a:p>
            <a:pPr marL="355600" indent="-3556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Dinyatakan berhenti / pensiun</a:t>
            </a:r>
          </a:p>
        </p:txBody>
      </p:sp>
      <p:pic>
        <p:nvPicPr>
          <p:cNvPr id="18438" name="Picture 12" descr="Arrow icon set in colors"/>
          <p:cNvPicPr>
            <a:picLocks noChangeAspect="1" noChangeArrowheads="1"/>
          </p:cNvPicPr>
          <p:nvPr/>
        </p:nvPicPr>
        <p:blipFill>
          <a:blip r:embed="rId2"/>
          <a:srcRect l="71249" t="33749" b="28751"/>
          <a:stretch>
            <a:fillRect/>
          </a:stretch>
        </p:blipFill>
        <p:spPr bwMode="auto">
          <a:xfrm>
            <a:off x="4000500" y="3571875"/>
            <a:ext cx="12144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6402" t="47746" r="39259" b="30859"/>
          <a:stretch/>
        </p:blipFill>
        <p:spPr bwMode="auto">
          <a:xfrm rot="19128011">
            <a:off x="-69342" y="827553"/>
            <a:ext cx="2833981" cy="854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 l="555" t="12943" b="11824"/>
          <a:stretch>
            <a:fillRect/>
          </a:stretch>
        </p:blipFill>
        <p:spPr bwMode="auto">
          <a:xfrm>
            <a:off x="12700" y="442913"/>
            <a:ext cx="9131300" cy="65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content.presentermedia.com/files/animsp/00003000/3880/color_arrows_rotating_PA_md_w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500702"/>
            <a:ext cx="1214414" cy="1214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0" y="838200"/>
            <a:ext cx="2286000" cy="5867400"/>
          </a:xfrm>
          <a:prstGeom prst="rect">
            <a:avLst/>
          </a:prstGeom>
          <a:solidFill>
            <a:srgbClr val="93CDDD"/>
          </a:solidFill>
          <a:ln w="3175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d-ID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3" descr="LOGISTICS-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50" y="33338"/>
            <a:ext cx="78295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92275" y="227013"/>
            <a:ext cx="7416800" cy="490537"/>
          </a:xfrm>
          <a:prstGeom prst="rect">
            <a:avLst/>
          </a:prstGeom>
          <a:noFill/>
        </p:spPr>
        <p:txBody>
          <a:bodyPr/>
          <a:lstStyle/>
          <a:p>
            <a:pPr algn="r" eaLnBrk="0" hangingPunct="0">
              <a:defRPr/>
            </a:pPr>
            <a:r>
              <a:rPr lang="id-ID" b="1" kern="0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GRAND DESIGN INTEGRATED CIVIL SERVANT CENSUS 2015</a:t>
            </a:r>
            <a:endParaRPr lang="en-US" b="1" kern="0" dirty="0">
              <a:solidFill>
                <a:schemeClr val="bg1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0" y="3429000"/>
            <a:ext cx="6705600" cy="3276600"/>
          </a:xfrm>
          <a:prstGeom prst="rect">
            <a:avLst/>
          </a:prstGeom>
          <a:solidFill>
            <a:srgbClr val="DCE6F2"/>
          </a:solidFill>
          <a:ln w="3175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d-ID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0" y="838200"/>
            <a:ext cx="6705600" cy="2590800"/>
          </a:xfrm>
          <a:prstGeom prst="rect">
            <a:avLst/>
          </a:prstGeom>
          <a:solidFill>
            <a:schemeClr val="bg1"/>
          </a:solidFill>
          <a:ln w="3175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d-ID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t="17391"/>
          <a:stretch>
            <a:fillRect/>
          </a:stretch>
        </p:blipFill>
        <p:spPr bwMode="auto">
          <a:xfrm>
            <a:off x="3500430" y="914400"/>
            <a:ext cx="1573871" cy="130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 Box 66"/>
          <p:cNvSpPr txBox="1">
            <a:spLocks noChangeArrowheads="1"/>
          </p:cNvSpPr>
          <p:nvPr/>
        </p:nvSpPr>
        <p:spPr bwMode="auto">
          <a:xfrm>
            <a:off x="3857625" y="2286000"/>
            <a:ext cx="28733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d-ID" sz="1400" b="1" dirty="0">
                <a:latin typeface="+mj-lt"/>
                <a:ea typeface="+mn-ea"/>
                <a:cs typeface="Arial" charset="0"/>
              </a:rPr>
              <a:t>Portal PUPNS</a:t>
            </a:r>
            <a:endParaRPr lang="en-US" sz="1400" b="1" dirty="0">
              <a:latin typeface="+mj-lt"/>
              <a:ea typeface="+mn-ea"/>
              <a:cs typeface="Arial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400" b="1" dirty="0">
                <a:latin typeface="+mj-lt"/>
                <a:ea typeface="+mn-ea"/>
                <a:cs typeface="Arial" charset="0"/>
              </a:rPr>
              <a:t>https://p</a:t>
            </a:r>
            <a:r>
              <a:rPr lang="id-ID" sz="1400" b="1" dirty="0">
                <a:latin typeface="+mj-lt"/>
                <a:ea typeface="+mn-ea"/>
                <a:cs typeface="Arial" charset="0"/>
              </a:rPr>
              <a:t>upns</a:t>
            </a:r>
            <a:r>
              <a:rPr lang="en-US" sz="1400" b="1" dirty="0">
                <a:latin typeface="+mj-lt"/>
                <a:ea typeface="+mn-ea"/>
                <a:cs typeface="Arial" charset="0"/>
              </a:rPr>
              <a:t>.</a:t>
            </a:r>
            <a:r>
              <a:rPr lang="id-ID" sz="1400" b="1" dirty="0">
                <a:latin typeface="+mj-lt"/>
                <a:ea typeface="+mn-ea"/>
                <a:cs typeface="Arial" charset="0"/>
              </a:rPr>
              <a:t>bkn</a:t>
            </a:r>
            <a:r>
              <a:rPr lang="en-US" sz="1400" b="1" dirty="0">
                <a:latin typeface="+mj-lt"/>
                <a:ea typeface="+mn-ea"/>
                <a:cs typeface="Arial" charset="0"/>
              </a:rPr>
              <a:t>.</a:t>
            </a:r>
            <a:r>
              <a:rPr lang="en-US" sz="1400" b="1" dirty="0" err="1">
                <a:latin typeface="+mj-lt"/>
                <a:ea typeface="+mn-ea"/>
                <a:cs typeface="Arial" charset="0"/>
              </a:rPr>
              <a:t>go.id</a:t>
            </a:r>
            <a:endParaRPr lang="en-GB" sz="1400" b="1" dirty="0">
              <a:latin typeface="+mj-lt"/>
              <a:ea typeface="+mn-ea"/>
              <a:cs typeface="Arial" charset="0"/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500188" y="1636713"/>
            <a:ext cx="2000250" cy="430212"/>
            <a:chOff x="2590800" y="1778913"/>
            <a:chExt cx="2000922" cy="430887"/>
          </a:xfrm>
        </p:grpSpPr>
        <p:sp>
          <p:nvSpPr>
            <p:cNvPr id="20551" name="Text Box 66"/>
            <p:cNvSpPr txBox="1">
              <a:spLocks noChangeArrowheads="1"/>
            </p:cNvSpPr>
            <p:nvPr/>
          </p:nvSpPr>
          <p:spPr bwMode="auto">
            <a:xfrm>
              <a:off x="2876627" y="1778913"/>
              <a:ext cx="171509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d-ID" sz="1100" dirty="0">
                  <a:latin typeface="Calibri" pitchFamily="34" charset="0"/>
                </a:rPr>
                <a:t>NIK, NIP, password dan alamat email </a:t>
              </a:r>
              <a:endParaRPr lang="en-GB" sz="1100" dirty="0">
                <a:latin typeface="Calibri" pitchFamily="34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590800" y="1778913"/>
              <a:ext cx="228677" cy="2289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bg1"/>
                  </a:solidFill>
                  <a:latin typeface="+mj-lt"/>
                  <a:ea typeface="+mn-ea"/>
                </a:rPr>
                <a:t>1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714625" y="2714625"/>
            <a:ext cx="1524000" cy="430213"/>
            <a:chOff x="2667000" y="990881"/>
            <a:chExt cx="1524000" cy="430887"/>
          </a:xfrm>
        </p:grpSpPr>
        <p:sp>
          <p:nvSpPr>
            <p:cNvPr id="20549" name="Text Box 66"/>
            <p:cNvSpPr txBox="1">
              <a:spLocks noChangeArrowheads="1"/>
            </p:cNvSpPr>
            <p:nvPr/>
          </p:nvSpPr>
          <p:spPr bwMode="auto">
            <a:xfrm>
              <a:off x="2667000" y="990881"/>
              <a:ext cx="126682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id-ID" sz="1100" dirty="0">
                  <a:latin typeface="Calibri" pitchFamily="34" charset="0"/>
                </a:rPr>
                <a:t>BKD memverifikasi pendaftaran  </a:t>
              </a:r>
              <a:endParaRPr lang="en-GB" sz="1100" dirty="0">
                <a:latin typeface="Calibri" pitchFamily="34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962400" y="1092640"/>
              <a:ext cx="228600" cy="2289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bg1"/>
                  </a:solidFill>
                  <a:latin typeface="+mj-lt"/>
                  <a:ea typeface="+mn-ea"/>
                </a:rPr>
                <a:t>3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7000875" y="2143125"/>
            <a:ext cx="0" cy="1008063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1471613" y="2286000"/>
            <a:ext cx="2100262" cy="444500"/>
            <a:chOff x="71438" y="2347914"/>
            <a:chExt cx="2100255" cy="445825"/>
          </a:xfrm>
        </p:grpSpPr>
        <p:sp>
          <p:nvSpPr>
            <p:cNvPr id="20547" name="Text Box 66"/>
            <p:cNvSpPr txBox="1">
              <a:spLocks noChangeArrowheads="1"/>
            </p:cNvSpPr>
            <p:nvPr/>
          </p:nvSpPr>
          <p:spPr bwMode="auto">
            <a:xfrm>
              <a:off x="385742" y="2362200"/>
              <a:ext cx="1785951" cy="43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d-ID" sz="1100" dirty="0">
                  <a:latin typeface="Calibri" pitchFamily="34" charset="0"/>
                </a:rPr>
                <a:t>PNS login dan melakukan entri PUPNS </a:t>
              </a:r>
              <a:endParaRPr lang="en-GB" sz="1100" dirty="0">
                <a:latin typeface="Calibri" pitchFamily="34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1438" y="2347914"/>
              <a:ext cx="228599" cy="2292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bg1"/>
                  </a:solidFill>
                  <a:latin typeface="+mj-lt"/>
                  <a:ea typeface="+mn-ea"/>
                </a:rPr>
                <a:t>4</a:t>
              </a:r>
            </a:p>
          </p:txBody>
        </p:sp>
      </p:grp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1554163" y="1560513"/>
            <a:ext cx="1944687" cy="1587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>
            <a:off x="1554163" y="1403350"/>
            <a:ext cx="1944687" cy="4763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2667000" y="4891088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dist="76201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id-ID" sz="1400" b="1" dirty="0">
                <a:solidFill>
                  <a:schemeClr val="bg1"/>
                </a:solidFill>
                <a:latin typeface="+mj-lt"/>
                <a:ea typeface="+mn-ea"/>
              </a:rPr>
              <a:t>6</a:t>
            </a:r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>
            <a:off x="1554163" y="2214563"/>
            <a:ext cx="1944687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0000" t="12370" b="13402"/>
          <a:stretch>
            <a:fillRect/>
          </a:stretch>
        </p:blipFill>
        <p:spPr bwMode="auto">
          <a:xfrm>
            <a:off x="6929438" y="5572125"/>
            <a:ext cx="5191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2888" r="50000" b="17010"/>
          <a:stretch>
            <a:fillRect/>
          </a:stretch>
        </p:blipFill>
        <p:spPr bwMode="auto">
          <a:xfrm>
            <a:off x="5270500" y="5572125"/>
            <a:ext cx="5159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066792"/>
            <a:ext cx="1004886" cy="1004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7143750" y="2214563"/>
            <a:ext cx="1793875" cy="854075"/>
            <a:chOff x="7143710" y="2666999"/>
            <a:chExt cx="1794265" cy="852943"/>
          </a:xfrm>
        </p:grpSpPr>
        <p:sp>
          <p:nvSpPr>
            <p:cNvPr id="20545" name="Text Box 66"/>
            <p:cNvSpPr txBox="1">
              <a:spLocks noChangeArrowheads="1"/>
            </p:cNvSpPr>
            <p:nvPr/>
          </p:nvSpPr>
          <p:spPr bwMode="auto">
            <a:xfrm>
              <a:off x="7358072" y="2666999"/>
              <a:ext cx="1579903" cy="85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>
                <a:spcBef>
                  <a:spcPct val="50000"/>
                </a:spcBef>
                <a:buFont typeface="Calibri" pitchFamily="34" charset="0"/>
                <a:buAutoNum type="arabicPeriod"/>
              </a:pPr>
              <a:r>
                <a:rPr lang="id-ID" sz="1100">
                  <a:latin typeface="Calibri" pitchFamily="34" charset="0"/>
                </a:rPr>
                <a:t>Data masuk ke inbox SKPD</a:t>
              </a:r>
            </a:p>
            <a:p>
              <a:pPr marL="177800" indent="-177800">
                <a:spcBef>
                  <a:spcPct val="50000"/>
                </a:spcBef>
                <a:buFont typeface="Calibri" pitchFamily="34" charset="0"/>
                <a:buAutoNum type="arabicPeriod"/>
              </a:pPr>
              <a:r>
                <a:rPr lang="id-ID" sz="1100">
                  <a:latin typeface="Calibri" pitchFamily="34" charset="0"/>
                </a:rPr>
                <a:t>SKPD melakukan verifikasi data PNS</a:t>
              </a:r>
              <a:endParaRPr lang="en-GB" sz="1100">
                <a:latin typeface="Calibri" pitchFamily="34" charset="0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7143710" y="2743098"/>
              <a:ext cx="228650" cy="22829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bg1"/>
                  </a:solidFill>
                  <a:latin typeface="+mj-lt"/>
                  <a:ea typeface="+mn-ea"/>
                </a:rPr>
                <a:t>5</a:t>
              </a:r>
            </a:p>
          </p:txBody>
        </p:sp>
      </p:grpSp>
      <p:sp>
        <p:nvSpPr>
          <p:cNvPr id="59" name="Line 32"/>
          <p:cNvSpPr>
            <a:spLocks noChangeShapeType="1"/>
          </p:cNvSpPr>
          <p:nvPr/>
        </p:nvSpPr>
        <p:spPr bwMode="auto">
          <a:xfrm flipH="1">
            <a:off x="1927225" y="4726005"/>
            <a:ext cx="287338" cy="0"/>
          </a:xfrm>
          <a:prstGeom prst="line">
            <a:avLst/>
          </a:pr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0" name="Line 32"/>
          <p:cNvSpPr>
            <a:spLocks noChangeShapeType="1"/>
          </p:cNvSpPr>
          <p:nvPr/>
        </p:nvSpPr>
        <p:spPr bwMode="auto">
          <a:xfrm flipH="1" flipV="1">
            <a:off x="1928813" y="4749818"/>
            <a:ext cx="0" cy="1223962"/>
          </a:xfrm>
          <a:prstGeom prst="line">
            <a:avLst/>
          </a:pr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5" name="Text Box 66"/>
          <p:cNvSpPr txBox="1">
            <a:spLocks noChangeArrowheads="1"/>
          </p:cNvSpPr>
          <p:nvPr/>
        </p:nvSpPr>
        <p:spPr bwMode="auto">
          <a:xfrm>
            <a:off x="5805488" y="6400800"/>
            <a:ext cx="126682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1200" b="1" dirty="0">
                <a:latin typeface="+mj-lt"/>
                <a:ea typeface="+mn-ea"/>
                <a:cs typeface="Arial" charset="0"/>
              </a:rPr>
              <a:t>Verfikator</a:t>
            </a:r>
            <a:endParaRPr lang="en-GB" sz="1200" b="1" dirty="0">
              <a:latin typeface="+mj-lt"/>
              <a:ea typeface="+mn-ea"/>
              <a:cs typeface="Arial" charset="0"/>
            </a:endParaRPr>
          </a:p>
        </p:txBody>
      </p:sp>
      <p:sp>
        <p:nvSpPr>
          <p:cNvPr id="66" name="Text Box 66"/>
          <p:cNvSpPr txBox="1">
            <a:spLocks noChangeArrowheads="1"/>
          </p:cNvSpPr>
          <p:nvPr/>
        </p:nvSpPr>
        <p:spPr bwMode="auto">
          <a:xfrm>
            <a:off x="3643313" y="5572125"/>
            <a:ext cx="1585912" cy="6842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id-ID" sz="1100" b="1" dirty="0">
                <a:latin typeface="Calibri" pitchFamily="34" charset="0"/>
                <a:ea typeface="+mn-ea"/>
                <a:cs typeface="Arial" charset="0"/>
              </a:rPr>
              <a:t>Jika data MS :</a:t>
            </a:r>
          </a:p>
          <a:p>
            <a:pPr algn="r">
              <a:spcBef>
                <a:spcPct val="50000"/>
              </a:spcBef>
              <a:defRPr/>
            </a:pPr>
            <a:r>
              <a:rPr lang="id-ID" sz="1100" b="1" dirty="0">
                <a:latin typeface="Calibri" pitchFamily="34" charset="0"/>
                <a:ea typeface="+mn-ea"/>
                <a:cs typeface="Arial" charset="0"/>
              </a:rPr>
              <a:t>Data SAPK akan berubah sesuai PUPNS</a:t>
            </a:r>
            <a:endParaRPr lang="en-GB" sz="1100" b="1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7429500" y="5572125"/>
            <a:ext cx="1500188" cy="6842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1100" b="1" dirty="0">
                <a:latin typeface="Calibri" pitchFamily="34" charset="0"/>
                <a:ea typeface="+mn-ea"/>
                <a:cs typeface="Arial" charset="0"/>
              </a:rPr>
              <a:t>Jika data TMS :</a:t>
            </a:r>
          </a:p>
          <a:p>
            <a:pPr>
              <a:spcBef>
                <a:spcPct val="50000"/>
              </a:spcBef>
              <a:defRPr/>
            </a:pPr>
            <a:r>
              <a:rPr lang="id-ID" sz="1100" b="1" dirty="0">
                <a:latin typeface="Calibri" pitchFamily="34" charset="0"/>
                <a:ea typeface="+mn-ea"/>
                <a:cs typeface="Arial" charset="0"/>
              </a:rPr>
              <a:t>Data akan tetap sesuai SAPK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648348" y="3214686"/>
            <a:ext cx="3281370" cy="381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SKPD</a:t>
            </a:r>
          </a:p>
        </p:txBody>
      </p:sp>
      <p:pic>
        <p:nvPicPr>
          <p:cNvPr id="20508" name="Picture 2"/>
          <p:cNvPicPr>
            <a:picLocks noChangeAspect="1" noChangeArrowheads="1"/>
          </p:cNvPicPr>
          <p:nvPr/>
        </p:nvPicPr>
        <p:blipFill>
          <a:blip r:embed="rId8"/>
          <a:srcRect l="60323" t="49120" r="1556" b="31885"/>
          <a:stretch>
            <a:fillRect/>
          </a:stretch>
        </p:blipFill>
        <p:spPr bwMode="auto">
          <a:xfrm rot="392511">
            <a:off x="4033838" y="1119188"/>
            <a:ext cx="7905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Line 32"/>
          <p:cNvSpPr>
            <a:spLocks noChangeShapeType="1"/>
          </p:cNvSpPr>
          <p:nvPr/>
        </p:nvSpPr>
        <p:spPr bwMode="auto">
          <a:xfrm flipV="1">
            <a:off x="4286250" y="2214563"/>
            <a:ext cx="0" cy="900112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2270125" y="1071563"/>
            <a:ext cx="1143000" cy="285750"/>
            <a:chOff x="4936068" y="2675377"/>
            <a:chExt cx="1143000" cy="285752"/>
          </a:xfrm>
        </p:grpSpPr>
        <p:sp>
          <p:nvSpPr>
            <p:cNvPr id="75" name="Text Box 66"/>
            <p:cNvSpPr txBox="1">
              <a:spLocks noChangeArrowheads="1"/>
            </p:cNvSpPr>
            <p:nvPr/>
          </p:nvSpPr>
          <p:spPr bwMode="auto">
            <a:xfrm>
              <a:off x="4936068" y="2699189"/>
              <a:ext cx="1143000" cy="2619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id-ID" sz="1100" dirty="0">
                  <a:latin typeface="Calibri" pitchFamily="34" charset="0"/>
                  <a:ea typeface="+mn-ea"/>
                  <a:cs typeface="Arial" charset="0"/>
                </a:rPr>
                <a:t>No. register</a:t>
              </a:r>
              <a:endParaRPr lang="en-GB" sz="1100" dirty="0"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5007506" y="2675377"/>
              <a:ext cx="228600" cy="2286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id-ID" sz="1100" b="1" dirty="0">
                  <a:solidFill>
                    <a:schemeClr val="bg1"/>
                  </a:solidFill>
                  <a:latin typeface="+mj-lt"/>
                  <a:ea typeface="+mn-ea"/>
                </a:rPr>
                <a:t>2</a:t>
              </a:r>
            </a:p>
          </p:txBody>
        </p:sp>
      </p:grpSp>
      <p:sp>
        <p:nvSpPr>
          <p:cNvPr id="20511" name="AutoShape 2" descr="data:image/jpeg;base64,/9j/4AAQSkZJRgABAQAAAQABAAD/2wCEAAkGBxQSEhUUExQVFRUVFhcZFxYYFxcfGBkZFBwYHBoYHRgYHCggGBolHRUYIjEhJSkrLi4uGB8zODMsNygtLiwBCgoKDg0OGxAQGiwkICQsLCwsLCwsLCwsLCwsLCwsLCwsLCwsLCwsLCwsLCwsLCwsLCwsLCwsLCwsLCwsLCwsLP/AABEIALcBEwMBEQACEQEDEQH/xAAcAAABBAMBAAAAAAAAAAAAAAAABAUGBwECAwj/xABCEAACAQIDBQUGBAQEBgIDAAABAgMAEQQhMQUGEkFRE2FxgZEHIjJCUqGSscHRI2Jy8BQVouEIM1OCssIW4iQ0Y//EABsBAQACAwEBAAAAAAAAAAAAAAADBAECBQYH/8QAMBEAAgIBBAEDAwMEAQUAAAAAAAECAxEEEiExQQUTUSIyYRRSkRVxobHBI0KB4fD/2gAMAwEAAhEDEQA/ALxoAoAoDWRwoJJAABJJyAA1JPIUBT+9/tsSN2iwEaylSQZ5L9ncfQoILjvJA8RQEFm9qm1mN/8AEhe5YogB6qT96GDsfaNtxYe37Vux4uHtDBFw36X4Pvpy1rGV15NsPGS3/ZLvC2OwZklxJnn4v4qlETsjbJQqDNTYkMdc9LWGTBN6AKAKAKAKAKAKAbtv7bhwcDTzuERPUnkqjmx5ChlLJQ28ntoxszEYXhw0fL3VaQjqWa6jwA8zWjkWI0ryIdke1/aULAvIs6XzSRFFx3MgBB9R3VhSMulPovHcbfWDacReK6SJbtIWI4kJ0OXxKeTfkcq3TyV5RcST1k1CgCgCgCgCgCgCgGPfTeFdn4OXEleIoBwr9TsQFF+lzn3A0ZmKy8HnzFe1najvxjEBM8kWOPgHdZgSfMmo9zLPtRwXf7MN7ztPCdo6hZo24JQvwk2BDC+gIOnI3rdMrzjtZMKyahQBQBQBQBQBQBQFTe3bb0vDBs7D37TFH3wpAJS/CqXvkGY59ynlesN4XJlLLK12V7PMS8oilaOFjlZuJsyL2ugKcVhe3FetfcXg2VUvJY+w/ZbhYLNMTiH6MLR/gBNx4k1DK1voljUl2SLbPYJEUmUdk4KcARmBFjccKKTa3dlUHOcrsnwsYKz3GY7L26kCNxYfFDhU/UkgLRHxVsr9CetXYS3RyU5x2vB6Grc0CgCgCgCgCgCgPNHtm3qbGY1oVP8AAwxKKAcmf53I63uo7h31pJlqqOFkgKqSbAEkmwAGZJ0FakpYWwvZPiJkDzyDD30Tg43t3+8Ap7s6ilYkOxGcLidgY6GYNxoT8S5CWPLjQrfI2Ol9bGt4TTNZwysHpjA4tZo0lQ8SSIrqRzVwCD6Gpykd6AKAKAKAKAKAbt4NtRYOB8RO3CiC56k8lA5sTkBQylk8z787/YnaTkOTHhwbpAp93LQsfnbxyHLvjbLUIKKI1NgZERJGRlSS/A5GTcOtjWpJwWH7FN8o8FO2HmFkxLIBJfJHGShh9J4vi5c8tN4shtjnk9FVuVjNAFAFAFAFAFAFAUv7QFtvLgWb4TCoBOlwZ8vG7L6itLPtZvX9yF+298JMJtHD4f3XjnKjg7NgyhjbjEnFZjxfLw6VBXFOGSacnuwTl2qNkiIJv1vZJhcRh8PHwqZrntGRnzBAVAoZfiORN8ga3hWmm2aTm4tIZ9+4b7W2SF/5hkFyOgdLf+9b6fpml/aLzqwQBQBQBQBQBQCDb2O7DDTzf9OJ3Hiqkj7ihldnmDdzc+bF8MpZezIMkjFmLBA7IWPCpN2ZWsOfCxyAvUWS05bUWfubu9BhWh4ljl4y3Y4lPh7RVN1ZGF45AoYLmRYHPiOek08GsZknx+Ocu6QhAI1BlmkYhI+IXAAAu72sbZAAjPMCo1DPZs546K334cyYGRZXaRlZZIZDbhbhISTh9xSDZwSpBFmBBOdt1HbIzGeSxfYptAzbKhBNzEzxeSm6j8LCrCK1ixIndZNAoAoAoAoAoClv+IvFvbBwC5Vmkewvm62VcuZs7W8a1kT0ryRrdD2YvMUfEBlS4LDQkC5Yac/dX8Z5C8TkTNlq7wbuw4nDf4dlVVUL2dgLIU+Gw6ciOYuKh3YeTJSu+O4cuEBkRC0QzJBvwg8z4HInwPM2ljNMyeg9wce0+zsJK5u7QpxHqVFifO1/Op0UZdkgrJgKAKAKAKAKAKArX217uvNBFjYB/GwTdpbmYwQxt3qVVvC9YfRmOc8HXYGPhxscWIMa9qg0YAvExHvC+o/WqD+l4R0HW+HJYFeL21wSdn2MzMbcJVLqb/zXsLc72rRzxwW6tHvr37l/PP8AB02hHDlLKqfwrsrsB7neCdKzn4KuzLITuLC+09tvjGVlgwa2iDC1ywZU883fu92r1UUo8FO/du+pYLsqQhCgCgCgCgCgIj7Ttpwps7FxvNGkjQNwozqGPFcLZSbm5BA8D0rDN4LlFU+yfawEM0TCQqU4GMYJkjBMhVwq+8y3lbMXKkDKxvULeGWJx8kwwOzY3jjw3C0kCzdtNJNGyK7AHgRUkzbMqSdPdPM1ic8GtdTfCO74WPDriMOI2XDYg8YeFCwicqqsrIgJAPZhgbWzINsr6xnk2nU4+CvfaZjeHDYbDKZCqs7F5FZXkvlkje8sYGQvrla9r1Inl5MQjglf/D/t2BMO+FaQCd8QzpHY3ZTHHmLC1hwNfpapIkdy5yXJWxCFAFAFAFAFAMu8Ox45jFMygvh2Zky04hY+ehv3VFavpJapYkRnZuFxEczSMY2WRyCA8wIT5W4XJUtfkAuTam1V9yxwWMS8j2z1q2bJEfwWzsQ2I437MCRSGQPKxBNgALngtYZnhHPres8PhdmMtcsnOx9nLhoIoE+CJFRfBRb1q6vgpN5YsrJgKAKAKAKAKAKAY99cA0+CnjS/EUJUDmU97h87WrWayibTyUbE2U9uvsTGmRXhSaNbjie1hw8/de3HlfLOqbhJ4wj0Hu6fDdj/ALL8lnLjMM69pFOpjT/mljYx214g1ivgRRxi+Yvg5rrvi9sovL6/P9is9+dsLPORBM7wACwIKjiGuoBYcwT1NV5WxjP6eUem0Po8np91q2z/AOCX+xXDsExL/KzRqPFAxP8A5rV+nrJ5j1PiaiWXU5zAoDN6AKAKAKAiW/8AuJDtSNQ7GOWO/ZygAkA6qQfiU9LisM2jPayvNm7sf5XJwZNMusoHxBswADotrC3UVxdXbYrdpdrkmskxaRZkCToLNqD8NxmM/lPPy1q3GicoZaNKtfGuz6XhmsXBAhSBBl72RyJP83zG36UdE1DKRm71BWWfU8kUxG60e1JwspKu1/4qgcShQSBY5Ecrd9VNJdY7dr6M2SxHKJ9uR7PsLsy7RcUkrCxlktxW+lQBZR4a2Fya7SSKcpuXZLqyahQBQBQBQBQEa392vLhcMHhA4mcIWIvwghje2l7gDPrW0Vnsqay6VUMxIju9vI0g4ZRmMuMWsb9RyPhVTUVRi8pl70q27UxeY5x5H07HlWRpGml4FBcxll4R5j3iO69V/ZnnJ1/1dcoKtQWes85IttDe+aOW8QCBfqAPF3noPCr2npjjd2ea9S1V9VvttYx/ktbZ85kijcixdFYjoWANq3ZYhLdFMU0NwoAoAoAoAoCD+0HGYz+GdnzJxxMWkiZbrIBlws4OQzOXhmLVBLUQi8FiGmskt3X9x32Bt4YqJXMUsDm4aORSCGGtjoy30POt1bFvCNHTJLkdakIin9/tnCLFYnhkCCRI5DGb/wAQsxuBYWyZC1crUw2ylh4/5Peei6r3Ka1KO5ptZ/bwQ4RsSAASToADc+A51Uj2eitsUa5S/Bd25UkWFwMKM1nZeN1seLjkzK26i4HlXZqshhRT5Pl+tjZK2U2uMi7EbyfRGfM/t/edbWOa+1ZK1Ma5PE3gVnaZeMMAVuOf6VvFtrLWDSaUXhPIuwEfCg6nOtjUUUAUBqxoCGbtb9ifES4XER/4WdGbs1dgVljByZX0ZuoF+7nbVTi1lM3cJReGiQ4nAxyOHdFZgLAkedaOqEnuZjLSwIN4YuFO0XIqCPIg/wB+dTIrWx4yiMYXEWgRm5RqD4qALfatbbFXFyZDXBzeB63RwqGZphqUFh/Ucz9h61Wqqg5+9Hyi7Gcse2/BI8TtSKO/E4uOQzP2qxKaSybRg5PCCHacbrxKb93zX6WrEJqayjayuVbwzbBTM5YnTQCtyMV0AUAUBGN7N8o9nyQLNHJ2UpIacC8cXTi55n0FYyjOGx02jh48TEUezxuAbqdRkQQw/MVlSwaWVqcdsuhvG7kCxNHHGq3GR1a/I8RzrWcVPssaO16ZpQ4SI9jtvO0AgIsw9126hf1yz8KqTubjtPQ0enxV3veO0hr2TsyLGGRGJDR8NiB1OefPIWt391S1KVay/Jx/VraNZN1RXMfP/BaZdUUXIVRYC5AHdrVjJz0scHHD7SidiquCR/eXWo42xbwmTSpnFbmjDYu7hU05nu7qkIhZQBQCbG41Ihdza5sO82Jt9jWk7FBZkSV1SseIkdxO1JcQ3BGCqn1t1J5CudK+dz2w4OpDTV6eO+zljrgMEsS2GvNuv+1XqaY1rBz79RK2WRNiY/e90ZeNHTl5TNVdjhnaF2AzN6lXBC2RzakS4jEhjooCDoSpJJ9Tbyrlahqy3B29IpVUbhu2lsJBikmBz4SCpN7HIKR0yLVFbBJpI6Om185aeVb6yOBwUi5lC2vw55dMs7nryFdSimMI8HndVfOyXPRrELsFORJ6WPjbxuf+1asFQcNrbUSFcyAwHuJ8xNvduOQvaq910YJ88lnT6edslxwLNh7cZuGOXNjYBgNT3gVX0+qcntki1qtEoLfB8Eiq+c0SY7aCRD3jnyUanyqKy6Na5JqqJ2vEUMgxEuKa3wRDW3PuvzNU1KzUP4iX5Qr0sc9yO+P2LAwUmNCYyChIuQRzHf31adEUvpKS1E2/qZthJWXID3elvyrNcXHg1skpcnDeGcNCUNxxlRkc7XBb/SDWNRZshk20tXuTw1lDXNHBwcIAI5DPXXO/fVSV8ZL63lFlaOSb2RwxLwm3ugheoBsPT8qlj/10kuIoi9v9L9TeZP8AwZVhoPS/2+9r/wAx6ZXUklhFRtyeWPOzlCIWyucydMup6Dn51h4XIWZcCrYe3I3uvw+8QrXyextfuqvDVRlLay1ZorIwUv8A5D9VkqAxtWG8DGRk2ht4A8EQ4mOV+V+7rVO3VLO2vlnQp0La3WcI5pskSKf8R/EZxmDoB06VtXRn6p9mlmpUfpq4X+xNs/BphQI4VCKuQVb2sc62UZRlkjlOMo4Y7JicsxbrVkrLlkEkw3FLI5N1Z3KjuJJBriW2ve8dHqqLJxrin8CzDuUXhT3RrZR98tTSM7LGo5K0qaak5Y/JkSkm7MSe83tzP99bDrXWpr2Lns4l1u98LCFmzIQXuQPd/PQePMf9oqTau8EW6WMZHOLayRzBWvcre/0i4tcd9z6VDZqIwkk2T16WdkXKI/o4IBBBB5ipk01lEDTTwzesmBh32g4sI5GqFXB6WP7E1W1cc1st6Ke25ECwG3XQ53v9Q19NDXJhNweUd6yqM1iSJBhd6eIWYqw77q37VbhrpL7kc+fpsH9jFUu2MhwKT1DEWt3Ea1NLWxxwV16bPPLNJdskqQEIY6HK3jrR62Di8LkR9OmprL4G5RauY3l5OyopLBljfXOsZMpJdHMRW+ElT1Viv/ia2Vkl0zSVcJdozLjnUZzsP6uEkeBIvUv6qzGMkL0dLecDJLNEDccUja8TE69/M1C228ssxiksIedy3abGKzaIrsByFxw/+1WtHHNmSl6hLFWPksiuucEgG+s7Q4oNqropt3rkbdMgK5Wtj9eTt+nSzXj4ZnZe9HCAvu2HI5H10NYp1bhHGDa/QxsluT5HcbYR8ySniLr6rp51cjrK2c+egtj1ycU22nzKw77XH2/WsrV15xkw9BcllIb8biu1e4+EZL+p/vpVDV3KyWF0dLRad1RzLtnCqpeNlkYfC7L4HL0OVSQtnDpkVlMJ/cjLYhz8XZv/AFoL/iW1Tx1ti/JVl6fU+uBs2rjDJlJKAo0jjGX55+dR23zn2yanSwq6XJrsOYyTwRLknGPEhfeN/Q1ihZsRnVS21Sf4LWruHmxp3qU/4WUqbFRxfhIJ8rXqDULNbLGkaV0ckH2TvAEYMQA3fe3kRpXJqs9uW7B3b6fdhtbwSaLeFHGYK/zL7w+2ddCGtg++DlT9OsX28mJdrIpGfECNVBy8RqKmeprXkgjo7XngT7Q2orJwxnNsj3DnUV+oiofSybTaSTs+tcIbBXJO6bK5Gakg9RrW0ZSi8o0nCM1iRs2KkOvA/wDWgv6rY1ZjrbEU5en1Prg4YjHOq2Ts4b6sCS3lf4fvWZ62UlhcGK/T4Rll8jIuLEfFwEuzas3++Z86qNtvkvpJLCLR3diK4aEHXgBPi3vH7mu5QsVo81qZZtk/yOVSkIm2lh+0ikT6kZfUEVpYsxaN65bZp/DKWI61wX2eoTyFDJsjkaEjwNYB1XGyD5z60Bv/AJhJ9R+1AYOPk+s0ByfEMdWY+ZrIOdYAUBNvZpB70z9AqjzuT+Qro6Fds5PqcvtiTuuickhftKw90ik6Myn/ALhcf+P3rn66PCZ0/TJfU4kCrmnZN45CuhI8DQHddoSD5j52oDcbVk6j0FAZO1ZOo9BQGjbRkPzegFAJ5JmbVifE0BpQEl3Ag4sWD9CMfXL9at6NZsyUPUZYqx8ssyuucI5YqEOjIdGUqfMWrWSzFo2i8NMpR0IJB1BIPiK4DWHg9TF5WQViMwSPCsGRQmPkHzHzsfzoDqNrSdx8qA2/zeTovof3oDVtqydQPL96A4vjpDqx8svyoDgTfWgNoY+JlX6mA9SBW0VlpGs3iLZdkScIA6AD0rvpYWDyzeWb1kwYoCnNu4fs8RMnR2t4HMfYiuFdHbNo9Lp5bqosQ1EThWQFYAUAUAUAUAUBZPs8g4cMW+tyfIWH6V19HHEM/JwfUZ5tx8Eoq2URi32w/Hg5P5bN+E5/a9V9VHdWy1op7bkVXXFPRBWQFAFYAUAUAUAUBOPZpBnM/wDQo+5P/rXR0Me2cj1OX2onNdE5RmgKg3lw/Z4qZf5yR4NZh+dcPURxY0ek0kt1UWNlQlgKAKAKAKAKAKAdN2IOPFwjo4b8HvfpU+nWbEVtXLbTJlu12zzhmgMUAw7f3WixJL3KSfUNDbTiHOq12mhZz5Len1c6uO0QnaO6eJi+TtF6pn/p1Fc+elsj+Tq166qf4YySIVNmBU9CLH0NV3FrstKUZdM1rBtyFAFAF6z2YzgccDsPETfBExHUiw9WtUsKJz6RDZqaodslmxtxQpDYhuL+Rfh8ycz9qu1aJLmZzb/UXLiv+SZRRhQFUAACwAyAA7qvJJcI5rbbyzesmDniIQ6sjC6sCCOoORFYaTWGZi3F5RBdsbisCWw7XH0Mcx3BtD5+tc6zRfsOtT6iurF/5Itjdmyw/wDMjZe8jL1GVU5VTj2i/C+ufTElRkwVkBWAFZAowmCklNo0Z/6QSPXQVtGuUukRzthH7mSbZO40jkGdhGv0qQWPnoPvVuvRSf38FC71GK4r5J1s/ARwIEjUKo9SepPM10YQjBYicmyyVkt0mKq3NAoCO7xbrJiTxhuCS1r6g20uP1FVb9MrOfJc02slTx2iD7Q3YxMOsZYfUnvD0GY9K589NZHwdavWVT84GdssjkelQY+Symn1yFYMhQBQG0aFjZQWPQC59BWVFvo1lJLtj5s3dLEy2uvZr1fL/TrVmGlnL8FSzXVQ6eWTnYO7kWFzHvSHVzr4AchXRp08a/7nJ1Gpnd30PVTlYzQBQBQBQHOWFXFmUMOhAP51hxT7MqTXTIzvRNs3Bp2mLEKXvwi3vtbXhVc215VG6a32iaN1vhsrmf2m7JDWXATsv1e6L94XtNPG1R+xV8E/vaj5/wBEr3S3j2NjmCRIscp0imADk9FzKse4E1sqa/ginfd5ZPMPgIk+CNF8FANSKEV0iF2Sl2xRW5oZoAoAoAoDFqALUwBHiNlQP8UUZ8VFaOuD7RIrZrpsrjebfLYuFcxiPt5AbEQ24VI5FywXlyvUToq+CxC69/8AcN2yvaJsZ3CyYWSG/wAzAMnnwuSPSsKir4NpW34+4s/ZWDwjoskCQujC6ugUgjqDUqqgukVZXWPtsdQLVulgjfJmsgKAKAKAKAKA4z4VH+NFbxAP51q4xfaNozlHpkR3txuysAt8SsasRdY1F5G8FXO3ebCo5UVvtE0L7vEmQIe07ZPF/wDoT8PX3L/h7S33rT2Kvgm97UfP+iw91MXsvHLx4UROV+JCtpF/qRswMtdK3VNa6RBO63yyVQwKgsqqo6AAflUqil0QuTfbOlZMBQBQBQBQBQBQDdvBtZMJhpcRJ8MSFrDUkaKO8mw86GUsvB5O3h25Nj8Q00zFnc+6t8kHyoo5AffXU1E2XIxwhsZbG3ShsCMQQQSCCCCNQRoQeRoHyek/Y5vk2PwzRzG+Iw/CGbm6NfhfxyIPeL863TyVLI7WWFWxGFAFAFAFAFAFAU97cN+Gh/8AwcO3CzLedwfeVWHuxjpxA3PcR1rSTJ6oZ5ZRVq0LBllI1FufkefhWQTr2U77vgMSscjE4aZgrqTkhOQkHTXPqPAVlMjshlcHpoGpCoZoAoAoAoAoAoCO7+b0Js3CPO1i/wAMSH5pGBsPAWJPcDWGzaMcvB5W2rtKXEyvNM5eRzdmP5DoByHKo2XFFJcHDDwNIwRFLM2iqCSfACsGR6w0eO2XLHiAksDg+6zKQrcyjdQbZg0T+DWUVJcnp3c3eJNoYSPEILcQs6/Q65MvfnoeYtUqZTksMe6yYCgCgCgCgCgCgK59uiyvgYoIRxNPio04eoCyPbPvRa1l0SVfcVZsP2aY3t4i4iQK6OytKvFwqwJ91bnQVFvRZYtx/sjxrNxK+GAtoZJL8/8A+VY3owmxpxnswx0eohOdhaUC56DjAue6m+JvySP2O7OxGC2sIp0MfbQSgAkWbgKtcWOdrH1qSDT6IblwX/UhWCgCgCgCgCgME0B5Oxkcu1NoSsgLGWRnJAvwx3yPkoUW8BUTfyXYrCwWTsf2WR8UZxHwJ7xiB+N2tkx+hFCjqTxnQ5xufwYHbfHc6PES4edEW8TIkiAAB4Dkwt1UEkd1x0rRTwmbIqvfbcqTBEsoLRA24v5T8JPf8p7xf5hUkZqRkv8A9me0jiNmYV2N2EYRidSYvcuTzJ4anXRSmsSwSismoUAUAUAUAUB5+/4gNrtLjYsKtysMYaw1Mk3K3M8IX8VaSZYpXkY9gezLFzgNIpiGtmyOegz0PM9B1JtUbkiZstjdLc6DZ8dkHFKR78pHvE8wPpXu9bmoZtsJi7bWzUxEMkMgurqV8L6EdCDn5VEnteTfsgnsCx7Q4vF4JzqOMDlxwtwOR4gr+EVfiyrcvJeVbkAUAUAUAUAUAUBVntv2x/h22cb/AAYntWH8sYAPqHYVpNcYJalyLG2a8soxMeIUgqjQq0MTKMjnxgByCGOjDU8sqqReOGizKLbyiRl6w2CP7c2RJO/EJljC24LQxuwzUvcyA6lRkLZDnRSSM7W/JEZduht48EqniEJMTHq8qOG0yy4h5ip6VhEd3KLyqwVAoAoAoAoAoBFtrF9jh5peEt2cbtwjU8Kk2+1DK7KQ9jGJHZYiJVXtQFYNbUEFQCwzsGH+rKqlveS9jjCJ9u3FPEOGZVsw4rrNJIFbK6/xhxWOuRIyOlatp9GuH5HtonZWKLxkA2FwLnkLnS9IwcujEpqJE8fu/j+xxf8ACRzNCQoE7ueN7i1pbRqqhvlAvat/beUYVsfLHD2L3TAvh3UrJhsRLE4uCOI2ewIJBtx2PeDVldEFvMsk/rJGFAFAFAFAFAUhh8YP/k+LD2uyFEvyKrERa/OyGq93Rcp+0s2OSoEzZow7UbCQnka2ZrQ3RTPsxx3FvCrL8MsmJ05qUkYf+Iq7Agt+09I1KVQoAoAoAoAoAoCp/bTuzNipcLKqFsPEsglIIutyCCRrY2tcXtWGsljTtbsMQbq7XOHVYApaPIIASWW/IX1F+VQX1x7Ol7OeES3G7LnMwtPIitb+GFQ3tyD/ACg89fKqkoSUkjNeqqVbTgm/n/0Nm8u3WhJiVbPb4srAHmttf9qnqqTf1EcK21uxwQPdzc6eTaGHnwyEpHKrzSMw4VINzmxuzEchc1accPgr6jEeD0RWxQM0AUAUAUAUA170TsmDxDK3CwhkIb6Twn3vLXyrD6JKoqU0m8FbexZoo8HPxkMryizBbMSF+G9rm2uf1VR1Grqohm3gu2UNyXtvL/0SlsWrl1he7KL3K/DfS4FVar43LME8fkn9iVaUrVw/8nfdbGTLIUxBjHaA9mEDZlNSS3cdKu6ZyzhmmtrpcN1OeO8knxTEIxAubGw691XDlrlkd2JEMMpWMEBpHkYHMl5WLNmczmTrVVWPJZlBY5JOKsoqmayAoAoAoBDtuCV4JFw8gimI/huQCAwNwCCM1NrHuJoZR5wfYG0v8wM2KDxThhIZmUcLFbABSnutcDQHTWqmptVUctZLlbTXBcezNqrIALgPbMfqO6qddyn0SPHkXmSpex0skW3wxrSQyQQSBXcFWexNgdQLEZkZX5VA9TGEuh2uCvd1vZntNp43QHDKCGGJDqLA/MgVuIkg6Za52rqQe5KS8lec1ymej8DhuzjROJn4FC8TklmsPiZjqTqTUpWO9AFAFAFAFAR3fLe6LZqRyTJKySSBC6ISsYPzueQ7tTyBoB1MqTRXBV45VyIN1ZXHI8wQaGU8PIy4HdTCxaR8R6uST+w8q1lFS7LC1lq6ZDcdj2wLT4UAniJMTFvgVxnbxH3FcycnVuj/AAejqphrPbufHyvnBGjUFTlvWDrXxj7b3dFtbgYDssGhOst5D4N8P+kCu4eF1Ut1jwPk+NjT4nUX760lOMeyKNcpfajabEBRfXp31uuTTGDGDlLLcgC+lAd6AKA1kcAEk2AFyToAKAj2A2xhNrYWZYX7SJuOJ7ZML3F7HS4zB50CeBBu3uXDg8KMOrMx4i7yZBmZhbwAAAHlVPVaGvUpKfh5LNeqlXLdEbN5cC2BXjwzFFkASTO7XFyCGOl871i2HtQ+jjg7vp98da9mo5ceUR9ttT8SAOSYnJjORYcWVr8xVdXuME2+jrr0+jbKTX3LkkuA3iWWOXC7QLASIylrWBVwQRddDmbEVNptQprc3lM4es9K6s0vK+PJ39m7N2RjI4osOAkcrXDMBewbOxIW2ndU9bUm20VPUdLHTqEU/qa5RNlcEXBBHW+XrU6afRymmnycocVxMQBkOdZMCigCgCgEOJ2vDHNHA8qLNKCY4yRxMF1IH96HpQCXeHZ4xMXZ3swYMpI0Iy/Imq+po92G03rntY04fdhY42HFxOR0AB7rdKabTxoWPJpe3ZyNJmDM0ZuQixEAnmeO9zq3wqc71ZUIp5SKjtk1tbEm0cDxkFPiJAI/qyB8c65ut0qm90O/Jb0t7X0yLJwsIRFQaKoX0FqvQjtiomW8s7XrcwcJ8SFIGpPIUB3oAoDFANm0ttJFkPeboOXiarW6qMOFyy3Ro52cvhDeuBbEgnEZqwyj5WPMj96jhXOz6pv+yJbLYU/RWs/LEeydix4ENHBxKhYsF4iVXi1Cgmyi98hW0lKL7Ik4yWcYHuDFXGYt/etWl0VZfgh2+GxGxGJ40GkSgm9veBfLxsRXO1cHKfB3PTdX7VeJfIx7O2KCCZQQfp0tbraqcZyg8rs7GpuVi2x6JKuOkICB24VAUAG2gyGXcMzyAro6eNk/qmzzeqlVB7a1ycyAeXp/fS/qtXJQi+yhGyUemPqARx2J+Fbt3AZny1rDxCP4H1Tl+WO+y8aksalDlYZcxfqK1hbGayjayqdbxJCypCM1llCi7EADma1clFZZmMXJ4Qxz7YaVuzgHi55DrblVN6iVkttX8nQjpI1R33fwMx3PSDEDFwSPFIcpeCwEozyddDnne1++pdsoR7IXZCx/bgf8PjM7NnfnW9U2+yG2KXQ3b5KHwjgZm6WHO/GunkTWuqeK2W/TLXXqE1+f9ERwOy+FhIx965Nul++uJcvdrcGz0tmpc4bB2x7iZFjdFPDkpt73qDVnTKTgqo9LyczetJJ2KT58GY8kCA+6BkAcvty1PeATzFdeNaUdrOJbqJ2WOx9sddjqQrG54TyJy6+uYHlSFah9ppZbKf3DxsjEoS6hhxg+8OYuAR45EUU4t4XZh1yS3NcDnW5oFAItobTSEe8bnko1/wBqhtvjX2T06edr46+SJ7f3XXaYWSUdk6ZwulxInMEOM9euXdUUHbP6s4/BNYqK/o7fyO2ypZo0VMRJ2zqLM/AFJI52GWlbRslnEiOUItfSOqSg6GrOSsRCHAFppZMgvGyDmSENge7MH1qH9RzjBmWhxzns4QYdopGYtck38LaVBUnXuslLvwbTqdklCEevI6S7clfnwjkFyJ89dcv9gasVb5cyN7lCLxD+TTZssnagq7XOp1uPP1/7hT2UpZTDvbjtaWB7w0i9qoZgCb2uc2PPxOlSOSXDIlFvlDxWTBmgGreaRlw0jISCovl0BzHpeoNRn23gsaXHurcQvZW1o+IMwuR8p6+Ohrk1SUZZkd66uUobYvBKo9txsNeA/wAwy9RcV1Yaqp+Thz0d0PGTSfFKoDORYmwa4IPnUrnFdsgVc3wkYlxyBCwYEAcqy5pLcI1yctuBrg2h7vvAliSe7PO3lp5VynqU85Ox+jaxgRM1yT1qq3l5L8VhYOjYtj8UcT+RVvxC/wCVXIa2S8FCfp0JPKeDVcSoN+ykuOSupU6dcxoPSp1r446Kz9Ml4Y3bVxk0mTssUf0A6+Ns2qnbqZWcdIv0aSFa+X8jnuhizJigFuERGJ7+Qv3Z/at9FneR+oPFXJP665wiBbxbUIxLxSEgKRwfTZgDp1ztfurj6uUt7TO9oYQ9pSS5HTZG04UQDNSdWtcHzHLxqzprqoxx5Kmr0905Z7Q4viOMe7Zl6qQfUa1dUlJcHOcJRfKOEMyHNSD50TXgxJST5Gja+K43CjRNe9j+wP3rn663nYjrenU4TmxDXPOqbpNYW7NH8SQ3kRyqzRqfa4SKep0nvc5wBmTmkq+BVxy5HO1hbwq5HXQ88HPn6bNdM1xW1pAvDAhy1kew8SFOhvzNR3a3PECaj05d2DbhMcUKqGLSs+bAnVjrfmapQcnPOeTo2Qiq2scYLUUZV3V0eYGrejHNBAXXkyhjzAbK4772qDUzlGGYlnSVxnZtkRjZWLiZ+ORiw15nP+Ya1zaJQ35sOxqIzVe2pEpTGqw/hsGPQHP0rrxnF/azgzrnB/UhK/CTnr0Nx9jW2EaptHHaGLEaEj4jkvif21qO6xQjkl09TssURijkKiwJHnXE3yz2ei9qPlGFexuRxdxJF/Otq7Nssvk1tq3Q2x4Nmlj5rKn9JVhpbTXIaV0Y66D4aOTL06zw8mybTSIErxSsdFCMtvEkZeXQdK2nrIJcGtfp9jl9XCGuXaLl+0nsth7iDle2g15amudbdKbyzrU6eFSwie7sYlpMMjuSS17X1sCQM+eldXTNutNnE1cYxtaiO1TlY4Y2DtI3Q6MjL+IEfrWs1mLRtCW2SZSrLY2OoyPiK4DWHg9TF5SZ1hxbr8LHw5fesGRVHtZxqFPlY/as5ZjajoNqi9zGL9f7FYGEdf8AOh9B9RQyYO2h9B9f9qA5PtluSgetAJ5doyN81vDKgEpN9ayCa+zSD3pn6BFHncn8hXQ0Ee2cn1OX2xJ5XROSV37R8PaaN/qS34D/APauXro4kmdn02eYOPwRWKdl+EkVROmK4trOMzYnrofUVspNdGrin2jsu1l5x+YOdFJ/IcIvtHVdroPlb7fvWG2+zKSXBk7ZT6W+371gyaNtockPmaA4SbXc6AD70AjmxLP8TE/l6UA4bqwceLhHR+L8ALfpU+mjmxFbVy20yLcrtnnBu3jw/aYaZefASPFcx+VRXR3VtE2nnttTKgRyMwSD1FcI9MLI9puNbN4jP1FZTa6MNJ9io7Z4rcakkaHiuR4XrZ2Tfk0VUI8JHRdrJzD+ef60lZKXDYjVCLzFG/8Am8f83p/vWhIatthOjfb96A4vtronqaASy7Tkbnbw/egEbG/fWUC5djYfs4Ik+mNR9heu7UtsEjy90t1kn+RbUhGYoCn94sP2eJmXo5I8G94fY1w747bGj0mlluqixuqEsBQBQBQBQBQBQBQFk+zyDhwxb65GPpYfpXW0UcV5+Tg+oTzbj4JTVwokR9o+HvAj/Q9vJx+4FUtbHMEzoemyxY18ld1yjuBQBQBQBQBQBQBQEp9ncHFiWb6Iz6sQP3q7oo5m2c71KWK1H5LIrqnEBluLdaw+gnzkpTGQdnI6fSzL6EiuDOO2TR6iuW6Ckca0JAoAoAoAoAoAoDvgIeOWNPqdF/EwFbwWZJEdstsG/wAF1AV3zy5mgMUBCd9N25ZJDPEOK4AZR8WXMdcvyrn6rTyk90TqaLVxhHZMgzoVJBBBGoIsR5VzmmuGddNNZRrWDIUAUAUAUAUHI77G3dmxJBVeFObtkLd31eVWKtPOf9irfq4VeeSz9lYAQRLEpJCjU6m+ZPqa69cFCO1HBtsdk3J+RZW5GN+39n/4iB4gQCwFidAQbio7a98XElot9uakVVtPZcuHNpUK9D8p8DpXGnVOHaPQ1Xwt+1iKoyYKwAoAoArICsAUYHAyTNwxIXPdoPE6CpIVym8JEdlsa1mTLJ3S3fOFVixvJJbitoAt7Addda6umo9pZfZwtXqfefHSJDVkqBQFdb4buSiV5o140c8RC/EpsL3HMXubiuXqdPLc5Lo7Oj1cNihLhkSql+GdNPIVgBQBQBQBQGVUkgAEk6AanyrKTfCMNpcsmm6W6sgkWaYcAU3VPmJ5E9B966Gm0rT3SOVq9bFxcIeSeCuickzQBQGLUAlx2zYphaSNX8Rn661pKuMu0SQtnD7XgYcVuLh2+Aung1x/qufvVaWirfRah6hbHvkbpfZ8fln9U/Zqieh+GWI+p/Mf8nA7gSf9ZPwtWv6F/Jt/U4/tN09nz851HghP/tWVoX+4w/U1+0W4fcCIfHK7eAA/epI6GHlkUvUpvpD1gN2sNFmsQJ6tdj/q08qsQ09cekVZ6q2fbHa1TFczQBQBQGkkYYWIBB1BFx6VhpPsym0MmN3QwsmfBwHqhI+2n2qvLSVy8FqGtuj5z/caJ/Z+vyTMP6lB/IioXoV4ZYj6nLyhI3s/k5TIfFCP1NR/oX8kv9TX7QX2fyc5k/Cf3p+hfyP6nH9opg9nw+ecn+lQPzJrdaBeWRy9TfiI7YPczCpmVMh/nY29BYetTx0laK89ddLzgfYIFQcKKFA5AWH2qwopdFRybeWdKyYCgCgMWoBv2hsOCf8A5kak/UMm/EtjUU6YS7RNXfZD7WMWJ3ChPwPIndkR9xVd6KHgtR9SsXaEEns+b5Z180P6NUT0P5J16mvMf8nP/wCAS/8AWT8LVj9C/kz/AFOP7TrF7Pj8048k/UtWy0D8yNX6p8RHLC7iYdfjZ387D/Tn96ljooLsgl6ja+sIfsBsuGEfwo1XvAz9TmasQqjD7UVJ2zs+55FdqkIzNA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12" name="AutoShape 4" descr="data:image/jpeg;base64,/9j/4AAQSkZJRgABAQAAAQABAAD/2wCEAAkGBxQSEhUUExQVFRUVFhcZFxYYFxcfGBkZFBwYHBoYHRgYHCggGBolHRUYIjEhJSkrLi4uGB8zODMsNygtLiwBCgoKDg0OGxAQGiwkICQsLCwsLCwsLCwsLCwsLCwsLCwsLCwsLCwsLCwsLCwsLCwsLCwsLCwsLCwsLCwsLCwsLP/AABEIALcBEwMBEQACEQEDEQH/xAAcAAABBAMBAAAAAAAAAAAAAAAABAUGBwECAwj/xABCEAACAQIDBQUGBAQEBgIDAAABAgMAEQQhMQUGEkFRE2FxgZEHIjJCUqGSscHRI2Jy8BQVouEIM1OCssIW4iQ0Y//EABsBAQACAwEBAAAAAAAAAAAAAAADBAECBQYH/8QAMBEAAgIBBAEDAwMEAQUAAAAAAAECAxEEEiExQQUTUSIyYRRSkRVxobHBI0KB4fD/2gAMAwEAAhEDEQA/ALxoAoAoDWRwoJJAABJJyAA1JPIUBT+9/tsSN2iwEaylSQZ5L9ncfQoILjvJA8RQEFm9qm1mN/8AEhe5YogB6qT96GDsfaNtxYe37Vux4uHtDBFw36X4Pvpy1rGV15NsPGS3/ZLvC2OwZklxJnn4v4qlETsjbJQqDNTYkMdc9LWGTBN6AKAKAKAKAKAKAbtv7bhwcDTzuERPUnkqjmx5ChlLJQ28ntoxszEYXhw0fL3VaQjqWa6jwA8zWjkWI0ryIdke1/aULAvIs6XzSRFFx3MgBB9R3VhSMulPovHcbfWDacReK6SJbtIWI4kJ0OXxKeTfkcq3TyV5RcST1k1CgCgCgCgCgCgCgGPfTeFdn4OXEleIoBwr9TsQFF+lzn3A0ZmKy8HnzFe1najvxjEBM8kWOPgHdZgSfMmo9zLPtRwXf7MN7ztPCdo6hZo24JQvwk2BDC+gIOnI3rdMrzjtZMKyahQBQBQBQBQBQBQFTe3bb0vDBs7D37TFH3wpAJS/CqXvkGY59ynlesN4XJlLLK12V7PMS8oilaOFjlZuJsyL2ugKcVhe3FetfcXg2VUvJY+w/ZbhYLNMTiH6MLR/gBNx4k1DK1voljUl2SLbPYJEUmUdk4KcARmBFjccKKTa3dlUHOcrsnwsYKz3GY7L26kCNxYfFDhU/UkgLRHxVsr9CetXYS3RyU5x2vB6Grc0CgCgCgCgCgCgPNHtm3qbGY1oVP8AAwxKKAcmf53I63uo7h31pJlqqOFkgKqSbAEkmwAGZJ0FakpYWwvZPiJkDzyDD30Tg43t3+8Ap7s6ilYkOxGcLidgY6GYNxoT8S5CWPLjQrfI2Ol9bGt4TTNZwysHpjA4tZo0lQ8SSIrqRzVwCD6Gpykd6AKAKAKAKAKAbt4NtRYOB8RO3CiC56k8lA5sTkBQylk8z787/YnaTkOTHhwbpAp93LQsfnbxyHLvjbLUIKKI1NgZERJGRlSS/A5GTcOtjWpJwWH7FN8o8FO2HmFkxLIBJfJHGShh9J4vi5c8tN4shtjnk9FVuVjNAFAFAFAFAFAFAUv7QFtvLgWb4TCoBOlwZ8vG7L6itLPtZvX9yF+298JMJtHD4f3XjnKjg7NgyhjbjEnFZjxfLw6VBXFOGSacnuwTl2qNkiIJv1vZJhcRh8PHwqZrntGRnzBAVAoZfiORN8ga3hWmm2aTm4tIZ9+4b7W2SF/5hkFyOgdLf+9b6fpml/aLzqwQBQBQBQBQBQCDb2O7DDTzf9OJ3Hiqkj7ihldnmDdzc+bF8MpZezIMkjFmLBA7IWPCpN2ZWsOfCxyAvUWS05bUWfubu9BhWh4ljl4y3Y4lPh7RVN1ZGF45AoYLmRYHPiOek08GsZknx+Ocu6QhAI1BlmkYhI+IXAAAu72sbZAAjPMCo1DPZs546K334cyYGRZXaRlZZIZDbhbhISTh9xSDZwSpBFmBBOdt1HbIzGeSxfYptAzbKhBNzEzxeSm6j8LCrCK1ixIndZNAoAoAoAoAoClv+IvFvbBwC5Vmkewvm62VcuZs7W8a1kT0ryRrdD2YvMUfEBlS4LDQkC5Yac/dX8Z5C8TkTNlq7wbuw4nDf4dlVVUL2dgLIU+Gw6ciOYuKh3YeTJSu+O4cuEBkRC0QzJBvwg8z4HInwPM2ljNMyeg9wce0+zsJK5u7QpxHqVFifO1/Op0UZdkgrJgKAKAKAKAKAKArX217uvNBFjYB/GwTdpbmYwQxt3qVVvC9YfRmOc8HXYGPhxscWIMa9qg0YAvExHvC+o/WqD+l4R0HW+HJYFeL21wSdn2MzMbcJVLqb/zXsLc72rRzxwW6tHvr37l/PP8AB02hHDlLKqfwrsrsB7neCdKzn4KuzLITuLC+09tvjGVlgwa2iDC1ywZU883fu92r1UUo8FO/du+pYLsqQhCgCgCgCgCgIj7Ttpwps7FxvNGkjQNwozqGPFcLZSbm5BA8D0rDN4LlFU+yfawEM0TCQqU4GMYJkjBMhVwq+8y3lbMXKkDKxvULeGWJx8kwwOzY3jjw3C0kCzdtNJNGyK7AHgRUkzbMqSdPdPM1ic8GtdTfCO74WPDriMOI2XDYg8YeFCwicqqsrIgJAPZhgbWzINsr6xnk2nU4+CvfaZjeHDYbDKZCqs7F5FZXkvlkje8sYGQvrla9r1Inl5MQjglf/D/t2BMO+FaQCd8QzpHY3ZTHHmLC1hwNfpapIkdy5yXJWxCFAFAFAFAFAMu8Ox45jFMygvh2Zky04hY+ehv3VFavpJapYkRnZuFxEczSMY2WRyCA8wIT5W4XJUtfkAuTam1V9yxwWMS8j2z1q2bJEfwWzsQ2I437MCRSGQPKxBNgALngtYZnhHPres8PhdmMtcsnOx9nLhoIoE+CJFRfBRb1q6vgpN5YsrJgKAKAKAKAKAKAY99cA0+CnjS/EUJUDmU97h87WrWayibTyUbE2U9uvsTGmRXhSaNbjie1hw8/de3HlfLOqbhJ4wj0Hu6fDdj/ALL8lnLjMM69pFOpjT/mljYx214g1ivgRRxi+Yvg5rrvi9sovL6/P9is9+dsLPORBM7wACwIKjiGuoBYcwT1NV5WxjP6eUem0Po8np91q2z/AOCX+xXDsExL/KzRqPFAxP8A5rV+nrJ5j1PiaiWXU5zAoDN6AKAKAKAiW/8AuJDtSNQ7GOWO/ZygAkA6qQfiU9LisM2jPayvNm7sf5XJwZNMusoHxBswADotrC3UVxdXbYrdpdrkmskxaRZkCToLNqD8NxmM/lPPy1q3GicoZaNKtfGuz6XhmsXBAhSBBl72RyJP83zG36UdE1DKRm71BWWfU8kUxG60e1JwspKu1/4qgcShQSBY5Ecrd9VNJdY7dr6M2SxHKJ9uR7PsLsy7RcUkrCxlktxW+lQBZR4a2Fya7SSKcpuXZLqyahQBQBQBQBQEa392vLhcMHhA4mcIWIvwghje2l7gDPrW0Vnsqay6VUMxIju9vI0g4ZRmMuMWsb9RyPhVTUVRi8pl70q27UxeY5x5H07HlWRpGml4FBcxll4R5j3iO69V/ZnnJ1/1dcoKtQWes85IttDe+aOW8QCBfqAPF3noPCr2npjjd2ea9S1V9VvttYx/ktbZ85kijcixdFYjoWANq3ZYhLdFMU0NwoAoAoAoAoCD+0HGYz+GdnzJxxMWkiZbrIBlws4OQzOXhmLVBLUQi8FiGmskt3X9x32Bt4YqJXMUsDm4aORSCGGtjoy30POt1bFvCNHTJLkdakIin9/tnCLFYnhkCCRI5DGb/wAQsxuBYWyZC1crUw2ylh4/5Peei6r3Ka1KO5ptZ/bwQ4RsSAASToADc+A51Uj2eitsUa5S/Bd25UkWFwMKM1nZeN1seLjkzK26i4HlXZqshhRT5Pl+tjZK2U2uMi7EbyfRGfM/t/edbWOa+1ZK1Ma5PE3gVnaZeMMAVuOf6VvFtrLWDSaUXhPIuwEfCg6nOtjUUUAUBqxoCGbtb9ifES4XER/4WdGbs1dgVljByZX0ZuoF+7nbVTi1lM3cJReGiQ4nAxyOHdFZgLAkedaOqEnuZjLSwIN4YuFO0XIqCPIg/wB+dTIrWx4yiMYXEWgRm5RqD4qALfatbbFXFyZDXBzeB63RwqGZphqUFh/Ucz9h61Wqqg5+9Hyi7Gcse2/BI8TtSKO/E4uOQzP2qxKaSybRg5PCCHacbrxKb93zX6WrEJqayjayuVbwzbBTM5YnTQCtyMV0AUAUBGN7N8o9nyQLNHJ2UpIacC8cXTi55n0FYyjOGx02jh48TEUezxuAbqdRkQQw/MVlSwaWVqcdsuhvG7kCxNHHGq3GR1a/I8RzrWcVPssaO16ZpQ4SI9jtvO0AgIsw9126hf1yz8KqTubjtPQ0enxV3veO0hr2TsyLGGRGJDR8NiB1OefPIWt391S1KVay/Jx/VraNZN1RXMfP/BaZdUUXIVRYC5AHdrVjJz0scHHD7SidiquCR/eXWo42xbwmTSpnFbmjDYu7hU05nu7qkIhZQBQCbG41Ihdza5sO82Jt9jWk7FBZkSV1SseIkdxO1JcQ3BGCqn1t1J5CudK+dz2w4OpDTV6eO+zljrgMEsS2GvNuv+1XqaY1rBz79RK2WRNiY/e90ZeNHTl5TNVdjhnaF2AzN6lXBC2RzakS4jEhjooCDoSpJJ9Tbyrlahqy3B29IpVUbhu2lsJBikmBz4SCpN7HIKR0yLVFbBJpI6Om185aeVb6yOBwUi5lC2vw55dMs7nryFdSimMI8HndVfOyXPRrELsFORJ6WPjbxuf+1asFQcNrbUSFcyAwHuJ8xNvduOQvaq910YJ88lnT6edslxwLNh7cZuGOXNjYBgNT3gVX0+qcntki1qtEoLfB8Eiq+c0SY7aCRD3jnyUanyqKy6Na5JqqJ2vEUMgxEuKa3wRDW3PuvzNU1KzUP4iX5Qr0sc9yO+P2LAwUmNCYyChIuQRzHf31adEUvpKS1E2/qZthJWXID3elvyrNcXHg1skpcnDeGcNCUNxxlRkc7XBb/SDWNRZshk20tXuTw1lDXNHBwcIAI5DPXXO/fVSV8ZL63lFlaOSb2RwxLwm3ugheoBsPT8qlj/10kuIoi9v9L9TeZP8AwZVhoPS/2+9r/wAx6ZXUklhFRtyeWPOzlCIWyucydMup6Dn51h4XIWZcCrYe3I3uvw+8QrXyextfuqvDVRlLay1ZorIwUv8A5D9VkqAxtWG8DGRk2ht4A8EQ4mOV+V+7rVO3VLO2vlnQp0La3WcI5pskSKf8R/EZxmDoB06VtXRn6p9mlmpUfpq4X+xNs/BphQI4VCKuQVb2sc62UZRlkjlOMo4Y7JicsxbrVkrLlkEkw3FLI5N1Z3KjuJJBriW2ve8dHqqLJxrin8CzDuUXhT3RrZR98tTSM7LGo5K0qaak5Y/JkSkm7MSe83tzP99bDrXWpr2Lns4l1u98LCFmzIQXuQPd/PQePMf9oqTau8EW6WMZHOLayRzBWvcre/0i4tcd9z6VDZqIwkk2T16WdkXKI/o4IBBBB5ipk01lEDTTwzesmBh32g4sI5GqFXB6WP7E1W1cc1st6Ke25ECwG3XQ53v9Q19NDXJhNweUd6yqM1iSJBhd6eIWYqw77q37VbhrpL7kc+fpsH9jFUu2MhwKT1DEWt3Ea1NLWxxwV16bPPLNJdskqQEIY6HK3jrR62Di8LkR9OmprL4G5RauY3l5OyopLBljfXOsZMpJdHMRW+ElT1Viv/ia2Vkl0zSVcJdozLjnUZzsP6uEkeBIvUv6qzGMkL0dLecDJLNEDccUja8TE69/M1C228ssxiksIedy3abGKzaIrsByFxw/+1WtHHNmSl6hLFWPksiuucEgG+s7Q4oNqropt3rkbdMgK5Wtj9eTt+nSzXj4ZnZe9HCAvu2HI5H10NYp1bhHGDa/QxsluT5HcbYR8ySniLr6rp51cjrK2c+egtj1ycU22nzKw77XH2/WsrV15xkw9BcllIb8biu1e4+EZL+p/vpVDV3KyWF0dLRad1RzLtnCqpeNlkYfC7L4HL0OVSQtnDpkVlMJ/cjLYhz8XZv/AFoL/iW1Tx1ti/JVl6fU+uBs2rjDJlJKAo0jjGX55+dR23zn2yanSwq6XJrsOYyTwRLknGPEhfeN/Q1ihZsRnVS21Sf4LWruHmxp3qU/4WUqbFRxfhIJ8rXqDULNbLGkaV0ckH2TvAEYMQA3fe3kRpXJqs9uW7B3b6fdhtbwSaLeFHGYK/zL7w+2ddCGtg++DlT9OsX28mJdrIpGfECNVBy8RqKmeprXkgjo7XngT7Q2orJwxnNsj3DnUV+oiofSybTaSTs+tcIbBXJO6bK5Gakg9RrW0ZSi8o0nCM1iRs2KkOvA/wDWgv6rY1ZjrbEU5en1Prg4YjHOq2Ts4b6sCS3lf4fvWZ62UlhcGK/T4Rll8jIuLEfFwEuzas3++Z86qNtvkvpJLCLR3diK4aEHXgBPi3vH7mu5QsVo81qZZtk/yOVSkIm2lh+0ikT6kZfUEVpYsxaN65bZp/DKWI61wX2eoTyFDJsjkaEjwNYB1XGyD5z60Bv/AJhJ9R+1AYOPk+s0ByfEMdWY+ZrIOdYAUBNvZpB70z9AqjzuT+Qro6Fds5PqcvtiTuuickhftKw90ik6Myn/ALhcf+P3rn66PCZ0/TJfU4kCrmnZN45CuhI8DQHddoSD5j52oDcbVk6j0FAZO1ZOo9BQGjbRkPzegFAJ5JmbVifE0BpQEl3Ag4sWD9CMfXL9at6NZsyUPUZYqx8ssyuucI5YqEOjIdGUqfMWrWSzFo2i8NMpR0IJB1BIPiK4DWHg9TF5WQViMwSPCsGRQmPkHzHzsfzoDqNrSdx8qA2/zeTovof3oDVtqydQPL96A4vjpDqx8svyoDgTfWgNoY+JlX6mA9SBW0VlpGs3iLZdkScIA6AD0rvpYWDyzeWb1kwYoCnNu4fs8RMnR2t4HMfYiuFdHbNo9Lp5bqosQ1EThWQFYAUAUAUAUAUBZPs8g4cMW+tyfIWH6V19HHEM/JwfUZ5tx8Eoq2URi32w/Hg5P5bN+E5/a9V9VHdWy1op7bkVXXFPRBWQFAFYAUAUAUAUBOPZpBnM/wDQo+5P/rXR0Me2cj1OX2onNdE5RmgKg3lw/Z4qZf5yR4NZh+dcPURxY0ek0kt1UWNlQlgKAKAKAKAKAKAdN2IOPFwjo4b8HvfpU+nWbEVtXLbTJlu12zzhmgMUAw7f3WixJL3KSfUNDbTiHOq12mhZz5Len1c6uO0QnaO6eJi+TtF6pn/p1Fc+elsj+Tq166qf4YySIVNmBU9CLH0NV3FrstKUZdM1rBtyFAFAF6z2YzgccDsPETfBExHUiw9WtUsKJz6RDZqaodslmxtxQpDYhuL+Rfh8ycz9qu1aJLmZzb/UXLiv+SZRRhQFUAACwAyAA7qvJJcI5rbbyzesmDniIQ6sjC6sCCOoORFYaTWGZi3F5RBdsbisCWw7XH0Mcx3BtD5+tc6zRfsOtT6iurF/5Itjdmyw/wDMjZe8jL1GVU5VTj2i/C+ufTElRkwVkBWAFZAowmCklNo0Z/6QSPXQVtGuUukRzthH7mSbZO40jkGdhGv0qQWPnoPvVuvRSf38FC71GK4r5J1s/ARwIEjUKo9SepPM10YQjBYicmyyVkt0mKq3NAoCO7xbrJiTxhuCS1r6g20uP1FVb9MrOfJc02slTx2iD7Q3YxMOsZYfUnvD0GY9K589NZHwdavWVT84GdssjkelQY+Symn1yFYMhQBQG0aFjZQWPQC59BWVFvo1lJLtj5s3dLEy2uvZr1fL/TrVmGlnL8FSzXVQ6eWTnYO7kWFzHvSHVzr4AchXRp08a/7nJ1Gpnd30PVTlYzQBQBQBQHOWFXFmUMOhAP51hxT7MqTXTIzvRNs3Bp2mLEKXvwi3vtbXhVc215VG6a32iaN1vhsrmf2m7JDWXATsv1e6L94XtNPG1R+xV8E/vaj5/wBEr3S3j2NjmCRIscp0imADk9FzKse4E1sqa/ginfd5ZPMPgIk+CNF8FANSKEV0iF2Sl2xRW5oZoAoAoAoDFqALUwBHiNlQP8UUZ8VFaOuD7RIrZrpsrjebfLYuFcxiPt5AbEQ24VI5FywXlyvUToq+CxC69/8AcN2yvaJsZ3CyYWSG/wAzAMnnwuSPSsKir4NpW34+4s/ZWDwjoskCQujC6ugUgjqDUqqgukVZXWPtsdQLVulgjfJmsgKAKAKAKAKA4z4VH+NFbxAP51q4xfaNozlHpkR3txuysAt8SsasRdY1F5G8FXO3ebCo5UVvtE0L7vEmQIe07ZPF/wDoT8PX3L/h7S33rT2Kvgm97UfP+iw91MXsvHLx4UROV+JCtpF/qRswMtdK3VNa6RBO63yyVQwKgsqqo6AAflUqil0QuTfbOlZMBQBQBQBQBQBQDdvBtZMJhpcRJ8MSFrDUkaKO8mw86GUsvB5O3h25Nj8Q00zFnc+6t8kHyoo5AffXU1E2XIxwhsZbG3ShsCMQQQSCCCCNQRoQeRoHyek/Y5vk2PwzRzG+Iw/CGbm6NfhfxyIPeL863TyVLI7WWFWxGFAFAFAFAFAFAU97cN+Gh/8AwcO3CzLedwfeVWHuxjpxA3PcR1rSTJ6oZ5ZRVq0LBllI1FufkefhWQTr2U77vgMSscjE4aZgrqTkhOQkHTXPqPAVlMjshlcHpoGpCoZoAoAoAoAoAoCO7+b0Js3CPO1i/wAMSH5pGBsPAWJPcDWGzaMcvB5W2rtKXEyvNM5eRzdmP5DoByHKo2XFFJcHDDwNIwRFLM2iqCSfACsGR6w0eO2XLHiAksDg+6zKQrcyjdQbZg0T+DWUVJcnp3c3eJNoYSPEILcQs6/Q65MvfnoeYtUqZTksMe6yYCgCgCgCgCgCgK59uiyvgYoIRxNPio04eoCyPbPvRa1l0SVfcVZsP2aY3t4i4iQK6OytKvFwqwJ91bnQVFvRZYtx/sjxrNxK+GAtoZJL8/8A+VY3owmxpxnswx0eohOdhaUC56DjAue6m+JvySP2O7OxGC2sIp0MfbQSgAkWbgKtcWOdrH1qSDT6IblwX/UhWCgCgCgCgCgME0B5Oxkcu1NoSsgLGWRnJAvwx3yPkoUW8BUTfyXYrCwWTsf2WR8UZxHwJ7xiB+N2tkx+hFCjqTxnQ5xufwYHbfHc6PES4edEW8TIkiAAB4Dkwt1UEkd1x0rRTwmbIqvfbcqTBEsoLRA24v5T8JPf8p7xf5hUkZqRkv8A9me0jiNmYV2N2EYRidSYvcuTzJ4anXRSmsSwSismoUAUAUAUAUB5+/4gNrtLjYsKtysMYaw1Mk3K3M8IX8VaSZYpXkY9gezLFzgNIpiGtmyOegz0PM9B1JtUbkiZstjdLc6DZ8dkHFKR78pHvE8wPpXu9bmoZtsJi7bWzUxEMkMgurqV8L6EdCDn5VEnteTfsgnsCx7Q4vF4JzqOMDlxwtwOR4gr+EVfiyrcvJeVbkAUAUAUAUAUAUBVntv2x/h22cb/AAYntWH8sYAPqHYVpNcYJalyLG2a8soxMeIUgqjQq0MTKMjnxgByCGOjDU8sqqReOGizKLbyiRl6w2CP7c2RJO/EJljC24LQxuwzUvcyA6lRkLZDnRSSM7W/JEZduht48EqniEJMTHq8qOG0yy4h5ip6VhEd3KLyqwVAoAoAoAoAoBFtrF9jh5peEt2cbtwjU8Kk2+1DK7KQ9jGJHZYiJVXtQFYNbUEFQCwzsGH+rKqlveS9jjCJ9u3FPEOGZVsw4rrNJIFbK6/xhxWOuRIyOlatp9GuH5HtonZWKLxkA2FwLnkLnS9IwcujEpqJE8fu/j+xxf8ACRzNCQoE7ueN7i1pbRqqhvlAvat/beUYVsfLHD2L3TAvh3UrJhsRLE4uCOI2ewIJBtx2PeDVldEFvMsk/rJGFAFAFAFAFAUhh8YP/k+LD2uyFEvyKrERa/OyGq93Rcp+0s2OSoEzZow7UbCQnka2ZrQ3RTPsxx3FvCrL8MsmJ05qUkYf+Iq7Agt+09I1KVQoAoAoAoAoAoCp/bTuzNipcLKqFsPEsglIIutyCCRrY2tcXtWGsljTtbsMQbq7XOHVYApaPIIASWW/IX1F+VQX1x7Ol7OeES3G7LnMwtPIitb+GFQ3tyD/ACg89fKqkoSUkjNeqqVbTgm/n/0Nm8u3WhJiVbPb4srAHmttf9qnqqTf1EcK21uxwQPdzc6eTaGHnwyEpHKrzSMw4VINzmxuzEchc1accPgr6jEeD0RWxQM0AUAUAUAUA170TsmDxDK3CwhkIb6Twn3vLXyrD6JKoqU0m8FbexZoo8HPxkMryizBbMSF+G9rm2uf1VR1Grqohm3gu2UNyXtvL/0SlsWrl1he7KL3K/DfS4FVar43LME8fkn9iVaUrVw/8nfdbGTLIUxBjHaA9mEDZlNSS3cdKu6ZyzhmmtrpcN1OeO8knxTEIxAubGw691XDlrlkd2JEMMpWMEBpHkYHMl5WLNmczmTrVVWPJZlBY5JOKsoqmayAoAoAoBDtuCV4JFw8gimI/huQCAwNwCCM1NrHuJoZR5wfYG0v8wM2KDxThhIZmUcLFbABSnutcDQHTWqmptVUctZLlbTXBcezNqrIALgPbMfqO6qddyn0SPHkXmSpex0skW3wxrSQyQQSBXcFWexNgdQLEZkZX5VA9TGEuh2uCvd1vZntNp43QHDKCGGJDqLA/MgVuIkg6Za52rqQe5KS8lec1ymej8DhuzjROJn4FC8TklmsPiZjqTqTUpWO9AFAFAFAFAR3fLe6LZqRyTJKySSBC6ISsYPzueQ7tTyBoB1MqTRXBV45VyIN1ZXHI8wQaGU8PIy4HdTCxaR8R6uST+w8q1lFS7LC1lq6ZDcdj2wLT4UAniJMTFvgVxnbxH3FcycnVuj/AAejqphrPbufHyvnBGjUFTlvWDrXxj7b3dFtbgYDssGhOst5D4N8P+kCu4eF1Ut1jwPk+NjT4nUX760lOMeyKNcpfajabEBRfXp31uuTTGDGDlLLcgC+lAd6AKA1kcAEk2AFyToAKAj2A2xhNrYWZYX7SJuOJ7ZML3F7HS4zB50CeBBu3uXDg8KMOrMx4i7yZBmZhbwAAAHlVPVaGvUpKfh5LNeqlXLdEbN5cC2BXjwzFFkASTO7XFyCGOl871i2HtQ+jjg7vp98da9mo5ceUR9ttT8SAOSYnJjORYcWVr8xVdXuME2+jrr0+jbKTX3LkkuA3iWWOXC7QLASIylrWBVwQRddDmbEVNptQprc3lM4es9K6s0vK+PJ39m7N2RjI4osOAkcrXDMBewbOxIW2ndU9bUm20VPUdLHTqEU/qa5RNlcEXBBHW+XrU6afRymmnycocVxMQBkOdZMCigCgCgEOJ2vDHNHA8qLNKCY4yRxMF1IH96HpQCXeHZ4xMXZ3swYMpI0Iy/Imq+po92G03rntY04fdhY42HFxOR0AB7rdKabTxoWPJpe3ZyNJmDM0ZuQixEAnmeO9zq3wqc71ZUIp5SKjtk1tbEm0cDxkFPiJAI/qyB8c65ut0qm90O/Jb0t7X0yLJwsIRFQaKoX0FqvQjtiomW8s7XrcwcJ8SFIGpPIUB3oAoDFANm0ttJFkPeboOXiarW6qMOFyy3Ro52cvhDeuBbEgnEZqwyj5WPMj96jhXOz6pv+yJbLYU/RWs/LEeydix4ENHBxKhYsF4iVXi1Cgmyi98hW0lKL7Ik4yWcYHuDFXGYt/etWl0VZfgh2+GxGxGJ40GkSgm9veBfLxsRXO1cHKfB3PTdX7VeJfIx7O2KCCZQQfp0tbraqcZyg8rs7GpuVi2x6JKuOkICB24VAUAG2gyGXcMzyAro6eNk/qmzzeqlVB7a1ycyAeXp/fS/qtXJQi+yhGyUemPqARx2J+Fbt3AZny1rDxCP4H1Tl+WO+y8aksalDlYZcxfqK1hbGayjayqdbxJCypCM1llCi7EADma1clFZZmMXJ4Qxz7YaVuzgHi55DrblVN6iVkttX8nQjpI1R33fwMx3PSDEDFwSPFIcpeCwEozyddDnne1++pdsoR7IXZCx/bgf8PjM7NnfnW9U2+yG2KXQ3b5KHwjgZm6WHO/GunkTWuqeK2W/TLXXqE1+f9ERwOy+FhIx965Nul++uJcvdrcGz0tmpc4bB2x7iZFjdFPDkpt73qDVnTKTgqo9LyczetJJ2KT58GY8kCA+6BkAcvty1PeATzFdeNaUdrOJbqJ2WOx9sddjqQrG54TyJy6+uYHlSFah9ppZbKf3DxsjEoS6hhxg+8OYuAR45EUU4t4XZh1yS3NcDnW5oFAItobTSEe8bnko1/wBqhtvjX2T06edr46+SJ7f3XXaYWSUdk6ZwulxInMEOM9euXdUUHbP6s4/BNYqK/o7fyO2ypZo0VMRJ2zqLM/AFJI52GWlbRslnEiOUItfSOqSg6GrOSsRCHAFppZMgvGyDmSENge7MH1qH9RzjBmWhxzns4QYdopGYtck38LaVBUnXuslLvwbTqdklCEevI6S7clfnwjkFyJ89dcv9gasVb5cyN7lCLxD+TTZssnagq7XOp1uPP1/7hT2UpZTDvbjtaWB7w0i9qoZgCb2uc2PPxOlSOSXDIlFvlDxWTBmgGreaRlw0jISCovl0BzHpeoNRn23gsaXHurcQvZW1o+IMwuR8p6+Ohrk1SUZZkd66uUobYvBKo9txsNeA/wAwy9RcV1Yaqp+Thz0d0PGTSfFKoDORYmwa4IPnUrnFdsgVc3wkYlxyBCwYEAcqy5pLcI1yctuBrg2h7vvAliSe7PO3lp5VynqU85Ox+jaxgRM1yT1qq3l5L8VhYOjYtj8UcT+RVvxC/wCVXIa2S8FCfp0JPKeDVcSoN+ykuOSupU6dcxoPSp1r446Kz9Ml4Y3bVxk0mTssUf0A6+Ns2qnbqZWcdIv0aSFa+X8jnuhizJigFuERGJ7+Qv3Z/at9FneR+oPFXJP665wiBbxbUIxLxSEgKRwfTZgDp1ztfurj6uUt7TO9oYQ9pSS5HTZG04UQDNSdWtcHzHLxqzprqoxx5Kmr0905Z7Q4viOMe7Zl6qQfUa1dUlJcHOcJRfKOEMyHNSD50TXgxJST5Gja+K43CjRNe9j+wP3rn663nYjrenU4TmxDXPOqbpNYW7NH8SQ3kRyqzRqfa4SKep0nvc5wBmTmkq+BVxy5HO1hbwq5HXQ88HPn6bNdM1xW1pAvDAhy1kew8SFOhvzNR3a3PECaj05d2DbhMcUKqGLSs+bAnVjrfmapQcnPOeTo2Qiq2scYLUUZV3V0eYGrejHNBAXXkyhjzAbK4772qDUzlGGYlnSVxnZtkRjZWLiZ+ORiw15nP+Ya1zaJQ35sOxqIzVe2pEpTGqw/hsGPQHP0rrxnF/azgzrnB/UhK/CTnr0Nx9jW2EaptHHaGLEaEj4jkvif21qO6xQjkl09TssURijkKiwJHnXE3yz2ei9qPlGFexuRxdxJF/Otq7Nssvk1tq3Q2x4Nmlj5rKn9JVhpbTXIaV0Y66D4aOTL06zw8mybTSIErxSsdFCMtvEkZeXQdK2nrIJcGtfp9jl9XCGuXaLl+0nsth7iDle2g15amudbdKbyzrU6eFSwie7sYlpMMjuSS17X1sCQM+eldXTNutNnE1cYxtaiO1TlY4Y2DtI3Q6MjL+IEfrWs1mLRtCW2SZSrLY2OoyPiK4DWHg9TF5SZ1hxbr8LHw5fesGRVHtZxqFPlY/as5ZjajoNqi9zGL9f7FYGEdf8AOh9B9RQyYO2h9B9f9qA5PtluSgetAJ5doyN81vDKgEpN9ayCa+zSD3pn6BFHncn8hXQ0Ee2cn1OX2xJ5XROSV37R8PaaN/qS34D/APauXro4kmdn02eYOPwRWKdl+EkVROmK4trOMzYnrofUVspNdGrin2jsu1l5x+YOdFJ/IcIvtHVdroPlb7fvWG2+zKSXBk7ZT6W+371gyaNtockPmaA4SbXc6AD70AjmxLP8TE/l6UA4bqwceLhHR+L8ALfpU+mjmxFbVy20yLcrtnnBu3jw/aYaZefASPFcx+VRXR3VtE2nnttTKgRyMwSD1FcI9MLI9puNbN4jP1FZTa6MNJ9io7Z4rcakkaHiuR4XrZ2Tfk0VUI8JHRdrJzD+ef60lZKXDYjVCLzFG/8Am8f83p/vWhIatthOjfb96A4vtronqaASy7Tkbnbw/egEbG/fWUC5djYfs4Ik+mNR9heu7UtsEjy90t1kn+RbUhGYoCn94sP2eJmXo5I8G94fY1w747bGj0mlluqixuqEsBQBQBQBQBQBQBQFk+zyDhwxb65GPpYfpXW0UcV5+Tg+oTzbj4JTVwokR9o+HvAj/Q9vJx+4FUtbHMEzoemyxY18ld1yjuBQBQBQBQBQBQBQEp9ncHFiWb6Iz6sQP3q7oo5m2c71KWK1H5LIrqnEBluLdaw+gnzkpTGQdnI6fSzL6EiuDOO2TR6iuW6Ckca0JAoAoAoAoAoAoDvgIeOWNPqdF/EwFbwWZJEdstsG/wAF1AV3zy5mgMUBCd9N25ZJDPEOK4AZR8WXMdcvyrn6rTyk90TqaLVxhHZMgzoVJBBBGoIsR5VzmmuGddNNZRrWDIUAUAUAUAUHI77G3dmxJBVeFObtkLd31eVWKtPOf9irfq4VeeSz9lYAQRLEpJCjU6m+ZPqa69cFCO1HBtsdk3J+RZW5GN+39n/4iB4gQCwFidAQbio7a98XElot9uakVVtPZcuHNpUK9D8p8DpXGnVOHaPQ1Xwt+1iKoyYKwAoAoArICsAUYHAyTNwxIXPdoPE6CpIVym8JEdlsa1mTLJ3S3fOFVixvJJbitoAt7Addda6umo9pZfZwtXqfefHSJDVkqBQFdb4buSiV5o140c8RC/EpsL3HMXubiuXqdPLc5Lo7Oj1cNihLhkSql+GdNPIVgBQBQBQBQGVUkgAEk6AanyrKTfCMNpcsmm6W6sgkWaYcAU3VPmJ5E9B966Gm0rT3SOVq9bFxcIeSeCuickzQBQGLUAlx2zYphaSNX8Rn661pKuMu0SQtnD7XgYcVuLh2+Aung1x/qufvVaWirfRah6hbHvkbpfZ8fln9U/Zqieh+GWI+p/Mf8nA7gSf9ZPwtWv6F/Jt/U4/tN09nz851HghP/tWVoX+4w/U1+0W4fcCIfHK7eAA/epI6GHlkUvUpvpD1gN2sNFmsQJ6tdj/q08qsQ09cekVZ6q2fbHa1TFczQBQBQGkkYYWIBB1BFx6VhpPsym0MmN3QwsmfBwHqhI+2n2qvLSVy8FqGtuj5z/caJ/Z+vyTMP6lB/IioXoV4ZYj6nLyhI3s/k5TIfFCP1NR/oX8kv9TX7QX2fyc5k/Cf3p+hfyP6nH9opg9nw+ecn+lQPzJrdaBeWRy9TfiI7YPczCpmVMh/nY29BYetTx0laK89ddLzgfYIFQcKKFA5AWH2qwopdFRybeWdKyYCgCgMWoBv2hsOCf8A5kak/UMm/EtjUU6YS7RNXfZD7WMWJ3ChPwPIndkR9xVd6KHgtR9SsXaEEns+b5Z180P6NUT0P5J16mvMf8nP/wCAS/8AWT8LVj9C/kz/AFOP7TrF7Pj8048k/UtWy0D8yNX6p8RHLC7iYdfjZ387D/Tn96ljooLsgl6ja+sIfsBsuGEfwo1XvAz9TmasQqjD7UVJ2zs+55FdqkIzNA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20513" name="Picture 8" descr="http://thumb1.shutterstock.com/display_pic_with_logo/793861/121776100/stock-vector-elegant-people-series-businesspeople-at-computer-121776100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506" r="53333" b="14383"/>
          <a:stretch>
            <a:fillRect/>
          </a:stretch>
        </p:blipFill>
        <p:spPr bwMode="auto">
          <a:xfrm>
            <a:off x="6786563" y="3714750"/>
            <a:ext cx="2000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2357438" y="3571875"/>
            <a:ext cx="3286125" cy="1704975"/>
          </a:xfrm>
          <a:prstGeom prst="rect">
            <a:avLst/>
          </a:prstGeom>
          <a:solidFill>
            <a:srgbClr val="E6B9B8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id-ID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10800000">
            <a:off x="4737100" y="3998913"/>
            <a:ext cx="1763713" cy="1587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6" name="Picture 10" descr="http://thumb1.shutterstock.com/display_pic_with_logo/793861/121776100/stock-vector-elegant-people-series-businesspeople-at-computer-121776100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34" t="53082" b="12671"/>
          <a:stretch>
            <a:fillRect/>
          </a:stretch>
        </p:blipFill>
        <p:spPr bwMode="auto">
          <a:xfrm>
            <a:off x="2428875" y="3709988"/>
            <a:ext cx="200025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362200" y="3214686"/>
            <a:ext cx="3281370" cy="381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BKD</a:t>
            </a:r>
          </a:p>
        </p:txBody>
      </p: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643438" y="4102100"/>
            <a:ext cx="2071687" cy="684213"/>
            <a:chOff x="7143710" y="2666998"/>
            <a:chExt cx="2072173" cy="683891"/>
          </a:xfrm>
        </p:grpSpPr>
        <p:sp>
          <p:nvSpPr>
            <p:cNvPr id="20541" name="Text Box 66"/>
            <p:cNvSpPr txBox="1">
              <a:spLocks noChangeArrowheads="1"/>
            </p:cNvSpPr>
            <p:nvPr/>
          </p:nvSpPr>
          <p:spPr bwMode="auto">
            <a:xfrm>
              <a:off x="7358071" y="2666998"/>
              <a:ext cx="1857812" cy="683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>
                <a:spcBef>
                  <a:spcPct val="50000"/>
                </a:spcBef>
                <a:buFont typeface="Calibri" pitchFamily="34" charset="0"/>
                <a:buAutoNum type="arabicPeriod"/>
              </a:pPr>
              <a:r>
                <a:rPr lang="id-ID" sz="1100" dirty="0">
                  <a:latin typeface="Calibri" pitchFamily="34" charset="0"/>
                </a:rPr>
                <a:t>Data masuk ke inbox BKD</a:t>
              </a:r>
            </a:p>
            <a:p>
              <a:pPr marL="177800" indent="-177800">
                <a:spcBef>
                  <a:spcPct val="50000"/>
                </a:spcBef>
                <a:buFont typeface="Calibri" pitchFamily="34" charset="0"/>
                <a:buAutoNum type="arabicPeriod"/>
              </a:pPr>
              <a:r>
                <a:rPr lang="id-ID" sz="1100" dirty="0">
                  <a:latin typeface="Calibri" pitchFamily="34" charset="0"/>
                </a:rPr>
                <a:t>BKD melakukan verifikasi data PNS</a:t>
              </a:r>
              <a:endParaRPr lang="en-GB" sz="1100" dirty="0">
                <a:latin typeface="Calibri" pitchFamily="34" charset="0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7143710" y="2743162"/>
              <a:ext cx="228654" cy="2284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bg1"/>
                  </a:solidFill>
                  <a:latin typeface="+mj-lt"/>
                  <a:ea typeface="+mn-ea"/>
                </a:rPr>
                <a:t>6</a:t>
              </a:r>
            </a:p>
          </p:txBody>
        </p:sp>
      </p:grpSp>
      <p:sp>
        <p:nvSpPr>
          <p:cNvPr id="81" name="Line 32"/>
          <p:cNvSpPr>
            <a:spLocks noChangeShapeType="1"/>
          </p:cNvSpPr>
          <p:nvPr/>
        </p:nvSpPr>
        <p:spPr bwMode="auto">
          <a:xfrm flipV="1">
            <a:off x="6846888" y="2143125"/>
            <a:ext cx="0" cy="97155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20522" name="Picture 78" descr="http://thumb101.shutterstock.com/display_pic_with_logo/793861/121775983/stock-vector-elegant-people-series-businessman-tablet-pc-12177598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67" t="11986" r="39999" b="53766"/>
          <a:stretch>
            <a:fillRect/>
          </a:stretch>
        </p:blipFill>
        <p:spPr bwMode="auto">
          <a:xfrm>
            <a:off x="6072188" y="5357813"/>
            <a:ext cx="7143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 Box 66"/>
          <p:cNvSpPr txBox="1">
            <a:spLocks noChangeArrowheads="1"/>
          </p:cNvSpPr>
          <p:nvPr/>
        </p:nvSpPr>
        <p:spPr bwMode="auto">
          <a:xfrm>
            <a:off x="357188" y="2406650"/>
            <a:ext cx="10001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d-ID" b="1" dirty="0">
                <a:solidFill>
                  <a:srgbClr val="002060"/>
                </a:solidFill>
                <a:latin typeface="+mj-lt"/>
                <a:ea typeface="+mn-ea"/>
                <a:cs typeface="Arial" charset="0"/>
              </a:rPr>
              <a:t>PNS</a:t>
            </a:r>
            <a:endParaRPr lang="en-GB" b="1" dirty="0">
              <a:solidFill>
                <a:srgbClr val="002060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83" name="Text Box 66"/>
          <p:cNvSpPr txBox="1">
            <a:spLocks noChangeArrowheads="1"/>
          </p:cNvSpPr>
          <p:nvPr/>
        </p:nvSpPr>
        <p:spPr bwMode="auto">
          <a:xfrm>
            <a:off x="4014788" y="642938"/>
            <a:ext cx="4986337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d-ID" sz="1400" b="1" dirty="0">
                <a:latin typeface="+mj-lt"/>
                <a:ea typeface="+mn-ea"/>
                <a:cs typeface="Arial" charset="0"/>
              </a:rPr>
              <a:t>KEDEPUTIAN BIDANG SISTEM INFORMASI KEPEGAWAIAN BKN</a:t>
            </a:r>
            <a:endParaRPr lang="en-GB" sz="1400" b="1" dirty="0">
              <a:latin typeface="+mj-lt"/>
              <a:ea typeface="+mn-ea"/>
              <a:cs typeface="Arial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85750" y="857250"/>
            <a:ext cx="1000125" cy="1571625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2362199" y="5000636"/>
            <a:ext cx="6589889" cy="381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BKN Pusat / Kanreg</a:t>
            </a: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271463" y="4868880"/>
            <a:ext cx="1736725" cy="928688"/>
            <a:chOff x="6414880" y="2592484"/>
            <a:chExt cx="1737105" cy="927457"/>
          </a:xfrm>
        </p:grpSpPr>
        <p:sp>
          <p:nvSpPr>
            <p:cNvPr id="20539" name="Text Box 66"/>
            <p:cNvSpPr txBox="1">
              <a:spLocks noChangeArrowheads="1"/>
            </p:cNvSpPr>
            <p:nvPr/>
          </p:nvSpPr>
          <p:spPr bwMode="auto">
            <a:xfrm>
              <a:off x="6572081" y="2666998"/>
              <a:ext cx="1579904" cy="85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>
                <a:spcBef>
                  <a:spcPct val="50000"/>
                </a:spcBef>
                <a:buFont typeface="Calibri" pitchFamily="34" charset="0"/>
                <a:buAutoNum type="arabicPeriod"/>
              </a:pPr>
              <a:r>
                <a:rPr lang="id-ID" sz="1100" dirty="0">
                  <a:latin typeface="Calibri" pitchFamily="34" charset="0"/>
                </a:rPr>
                <a:t>Data masuk ke inbox BKN Pusat/Kanreg</a:t>
              </a:r>
            </a:p>
            <a:p>
              <a:pPr marL="177800" indent="-177800">
                <a:spcBef>
                  <a:spcPct val="50000"/>
                </a:spcBef>
                <a:buFont typeface="Calibri" pitchFamily="34" charset="0"/>
                <a:buAutoNum type="arabicPeriod"/>
              </a:pPr>
              <a:r>
                <a:rPr lang="id-ID" sz="1100" dirty="0">
                  <a:latin typeface="Calibri" pitchFamily="34" charset="0"/>
                </a:rPr>
                <a:t>BKN melakukan verifikasi data PNS</a:t>
              </a:r>
              <a:endParaRPr lang="en-GB" sz="1100" dirty="0">
                <a:latin typeface="Calibri" pitchFamily="34" charset="0"/>
              </a:endParaRPr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6414880" y="2592484"/>
              <a:ext cx="228650" cy="22829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bg1"/>
                  </a:solidFill>
                  <a:latin typeface="+mj-lt"/>
                  <a:ea typeface="+mn-ea"/>
                </a:rPr>
                <a:t>7</a:t>
              </a:r>
            </a:p>
          </p:txBody>
        </p:sp>
      </p:grpSp>
      <p:sp>
        <p:nvSpPr>
          <p:cNvPr id="90" name="Text Box 66"/>
          <p:cNvSpPr txBox="1">
            <a:spLocks noChangeArrowheads="1"/>
          </p:cNvSpPr>
          <p:nvPr/>
        </p:nvSpPr>
        <p:spPr bwMode="auto">
          <a:xfrm>
            <a:off x="5357830" y="1000108"/>
            <a:ext cx="164306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d-ID" sz="1400" b="1" dirty="0">
                <a:solidFill>
                  <a:srgbClr val="002060"/>
                </a:solidFill>
                <a:latin typeface="+mj-lt"/>
                <a:ea typeface="+mn-ea"/>
                <a:cs typeface="Arial" charset="0"/>
              </a:rPr>
              <a:t>DB PUPNS</a:t>
            </a:r>
            <a:endParaRPr lang="en-GB" sz="1400" b="1" dirty="0">
              <a:solidFill>
                <a:srgbClr val="002060"/>
              </a:solidFill>
              <a:latin typeface="+mj-lt"/>
              <a:ea typeface="+mn-ea"/>
              <a:cs typeface="Arial" charset="0"/>
            </a:endParaRPr>
          </a:p>
        </p:txBody>
      </p:sp>
      <p:pic>
        <p:nvPicPr>
          <p:cNvPr id="91" name="Picture 18"/>
          <p:cNvPicPr>
            <a:picLocks noChangeAspect="1" noChangeArrowheads="1"/>
          </p:cNvPicPr>
          <p:nvPr/>
        </p:nvPicPr>
        <p:blipFill>
          <a:blip r:embed="rId7" cstate="print"/>
          <a:srcRect l="7109"/>
          <a:stretch>
            <a:fillRect/>
          </a:stretch>
        </p:blipFill>
        <p:spPr bwMode="auto">
          <a:xfrm>
            <a:off x="7281890" y="1071546"/>
            <a:ext cx="933448" cy="1004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" name="Text Box 66"/>
          <p:cNvSpPr txBox="1">
            <a:spLocks noChangeArrowheads="1"/>
          </p:cNvSpPr>
          <p:nvPr/>
        </p:nvSpPr>
        <p:spPr bwMode="auto">
          <a:xfrm>
            <a:off x="7500969" y="1000108"/>
            <a:ext cx="1643063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d-ID" sz="1400" b="1" dirty="0">
                <a:solidFill>
                  <a:srgbClr val="002060"/>
                </a:solidFill>
                <a:latin typeface="+mj-lt"/>
                <a:ea typeface="+mn-ea"/>
                <a:cs typeface="Arial" charset="0"/>
              </a:rPr>
              <a:t>DB SAPK</a:t>
            </a:r>
            <a:endParaRPr lang="en-GB" sz="1400" b="1" dirty="0">
              <a:solidFill>
                <a:srgbClr val="002060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95" name="Line 32"/>
          <p:cNvSpPr>
            <a:spLocks noChangeShapeType="1"/>
          </p:cNvSpPr>
          <p:nvPr/>
        </p:nvSpPr>
        <p:spPr bwMode="auto">
          <a:xfrm>
            <a:off x="5921375" y="2143125"/>
            <a:ext cx="936625" cy="1588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 type="stealth" w="med" len="med"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6" name="Line 32"/>
          <p:cNvSpPr>
            <a:spLocks noChangeShapeType="1"/>
          </p:cNvSpPr>
          <p:nvPr/>
        </p:nvSpPr>
        <p:spPr bwMode="auto">
          <a:xfrm flipH="1">
            <a:off x="1928813" y="6000768"/>
            <a:ext cx="287337" cy="0"/>
          </a:xfrm>
          <a:prstGeom prst="line">
            <a:avLst/>
          </a:prstGeom>
          <a:noFill/>
          <a:ln w="19050" cap="rnd">
            <a:solidFill>
              <a:srgbClr val="FF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20538" name="Picture 92" descr="http://comps.canstockphoto.com/can-stock-photo_csp11081259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3"/>
          <a:stretch>
            <a:fillRect/>
          </a:stretch>
        </p:blipFill>
        <p:spPr bwMode="auto">
          <a:xfrm>
            <a:off x="214313" y="928688"/>
            <a:ext cx="11604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 Box 66"/>
          <p:cNvSpPr txBox="1">
            <a:spLocks noChangeArrowheads="1"/>
          </p:cNvSpPr>
          <p:nvPr/>
        </p:nvSpPr>
        <p:spPr bwMode="auto">
          <a:xfrm>
            <a:off x="642910" y="3857628"/>
            <a:ext cx="1585912" cy="600164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1100" b="1" dirty="0" smtClean="0">
                <a:latin typeface="Calibri" pitchFamily="34" charset="0"/>
                <a:ea typeface="+mn-ea"/>
                <a:cs typeface="Arial" charset="0"/>
              </a:rPr>
              <a:t>PNS dapat memonitoring prosesnya</a:t>
            </a:r>
            <a:endParaRPr lang="en-GB" sz="1100" b="1" dirty="0"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20523" name="Picture 80" descr="http://thumb101.shutterstock.com/display_pic_with_logo/793861/121775983/stock-vector-elegant-people-series-businessman-tablet-pc-12177598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" t="51370" r="70000" b="9245"/>
          <a:stretch>
            <a:fillRect/>
          </a:stretch>
        </p:blipFill>
        <p:spPr bwMode="auto">
          <a:xfrm>
            <a:off x="214282" y="3071810"/>
            <a:ext cx="8572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http://www.euroasiapub.org/images/download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29322" y="1285860"/>
            <a:ext cx="1285884" cy="357190"/>
          </a:xfrm>
          <a:prstGeom prst="rect">
            <a:avLst/>
          </a:prstGeom>
          <a:noFill/>
        </p:spPr>
      </p:pic>
      <p:pic>
        <p:nvPicPr>
          <p:cNvPr id="78" name="Picture 8" descr="http://www.euroasiapub.org/images/download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0800000">
            <a:off x="5929322" y="1571613"/>
            <a:ext cx="1285884" cy="357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45" grpId="0" animBg="1"/>
      <p:bldP spid="59" grpId="0" animBg="1"/>
      <p:bldP spid="60" grpId="0" animBg="1"/>
      <p:bldP spid="66" grpId="0" animBg="1" autoUpdateAnimBg="0"/>
      <p:bldP spid="67" grpId="0" animBg="1" autoUpdateAnimBg="0"/>
      <p:bldP spid="73" grpId="0" animBg="1"/>
      <p:bldP spid="81" grpId="0" animBg="1"/>
      <p:bldP spid="95" grpId="0" animBg="1"/>
      <p:bldP spid="96" grpId="0" animBg="1"/>
      <p:bldP spid="7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ISTICS-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50" y="33338"/>
            <a:ext cx="78295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92275" y="227013"/>
            <a:ext cx="7416800" cy="490537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r>
              <a:rPr lang="id-ID" sz="2000" b="1" kern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WORKFLOW </a:t>
            </a:r>
            <a:r>
              <a:rPr lang="id-ID" sz="2000" b="1" kern="0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PROSES </a:t>
            </a:r>
            <a:r>
              <a:rPr lang="id-ID" sz="2400" b="1" kern="0" dirty="0">
                <a:solidFill>
                  <a:srgbClr val="FF0000"/>
                </a:solidFill>
                <a:latin typeface="Arial" charset="0"/>
                <a:ea typeface="+mj-ea"/>
                <a:cs typeface="Arial" charset="0"/>
              </a:rPr>
              <a:t>e</a:t>
            </a:r>
            <a:r>
              <a:rPr lang="id-ID" sz="2000" b="1" kern="0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PUPNS</a:t>
            </a:r>
            <a:endParaRPr lang="en-US" sz="2000" b="1" kern="0" dirty="0">
              <a:solidFill>
                <a:schemeClr val="bg1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3505200"/>
            <a:ext cx="2057400" cy="2362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Data yang membutuhkan verifikasi BKN, akan terkirim ke inbox BKN Pusat/Kanreg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BKN Pusat/Kanreg melakukan verifikasi data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29200" y="1600200"/>
            <a:ext cx="1981200" cy="1371600"/>
          </a:xfrm>
          <a:prstGeom prst="rect">
            <a:avLst/>
          </a:prstGeom>
          <a:solidFill>
            <a:srgbClr val="E6E0EC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300" dirty="0">
                <a:solidFill>
                  <a:srgbClr val="000000"/>
                </a:solidFill>
                <a:latin typeface="+mn-lt"/>
                <a:ea typeface="+mn-ea"/>
              </a:rPr>
              <a:t>D</a:t>
            </a: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ata akan terkirim ke inbox BKD/Ropeg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BKD/Ropeg melakukan verifikasi data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00400" y="3505200"/>
            <a:ext cx="2057400" cy="2362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Data akan terkirim ke inbox PUPNS SKPD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SKPD melakukan verifikasi data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81200" y="1600200"/>
            <a:ext cx="1828800" cy="1371600"/>
          </a:xfrm>
          <a:prstGeom prst="rect">
            <a:avLst/>
          </a:prstGeom>
          <a:solidFill>
            <a:srgbClr val="E6E0EC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Entri formulir PUPNS secara elektronik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3429000"/>
            <a:ext cx="2057400" cy="2438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PNS melakukan entri NIP dan NIK serta mencetak tanda bukti registrasi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BKD melakukan persetujuan atas registrasi PNS di Instansi tersebut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533400" y="2362200"/>
          <a:ext cx="8382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81000" y="3581400"/>
            <a:ext cx="381000" cy="381000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828800" y="1371600"/>
            <a:ext cx="381000" cy="381000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048000" y="3657600"/>
            <a:ext cx="381000" cy="381000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3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876800" y="1371600"/>
            <a:ext cx="381000" cy="381000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4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943600" y="3581400"/>
            <a:ext cx="381000" cy="381000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5</a:t>
            </a:r>
          </a:p>
        </p:txBody>
      </p:sp>
      <p:sp>
        <p:nvSpPr>
          <p:cNvPr id="19" name="Curved Down Arrow 18"/>
          <p:cNvSpPr>
            <a:spLocks noChangeArrowheads="1"/>
          </p:cNvSpPr>
          <p:nvPr/>
        </p:nvSpPr>
        <p:spPr bwMode="auto">
          <a:xfrm>
            <a:off x="1600200" y="2438400"/>
            <a:ext cx="1447800" cy="381000"/>
          </a:xfrm>
          <a:prstGeom prst="curvedDownArrow">
            <a:avLst>
              <a:gd name="adj1" fmla="val 25017"/>
              <a:gd name="adj2" fmla="val 49998"/>
              <a:gd name="adj3" fmla="val 25000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0" name="Curved Up Arrow 19"/>
          <p:cNvSpPr>
            <a:spLocks noChangeArrowheads="1"/>
          </p:cNvSpPr>
          <p:nvPr/>
        </p:nvSpPr>
        <p:spPr bwMode="auto">
          <a:xfrm>
            <a:off x="4038600" y="3657600"/>
            <a:ext cx="1447800" cy="304800"/>
          </a:xfrm>
          <a:prstGeom prst="curvedUpArrow">
            <a:avLst>
              <a:gd name="adj1" fmla="val 24981"/>
              <a:gd name="adj2" fmla="val 50007"/>
              <a:gd name="adj3" fmla="val 25000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" name="Curved Down Arrow 20"/>
          <p:cNvSpPr>
            <a:spLocks noChangeArrowheads="1"/>
          </p:cNvSpPr>
          <p:nvPr/>
        </p:nvSpPr>
        <p:spPr bwMode="auto">
          <a:xfrm>
            <a:off x="6019800" y="2514600"/>
            <a:ext cx="1447800" cy="304800"/>
          </a:xfrm>
          <a:prstGeom prst="curvedDownArrow">
            <a:avLst>
              <a:gd name="adj1" fmla="val 24981"/>
              <a:gd name="adj2" fmla="val 50007"/>
              <a:gd name="adj3" fmla="val 25000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22545" name="Picture 2" descr="https://encrypted-tbn0.gstatic.com/images?q=tbn:ANd9GcR-eFJLni0gavBkkzMdNvx8KtvOlUr70A7rPYnhd9uWvZO2bLqBHQ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85" t="7732" r="7336" b="3349"/>
          <a:stretch>
            <a:fillRect/>
          </a:stretch>
        </p:blipFill>
        <p:spPr bwMode="auto">
          <a:xfrm>
            <a:off x="7215206" y="785794"/>
            <a:ext cx="17145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707</Words>
  <Application>Microsoft Office PowerPoint</Application>
  <PresentationFormat>On-screen Show (4:3)</PresentationFormat>
  <Paragraphs>179</Paragraphs>
  <Slides>22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SISTEM PENDATAAN ULANG PNS ELEKTRONIK  2015</vt:lpstr>
      <vt:lpstr>DASAR HUKUM</vt:lpstr>
      <vt:lpstr>LATAR BELAKANG</vt:lpstr>
      <vt:lpstr>TUJUAN</vt:lpstr>
      <vt:lpstr>Cakupan  Data </vt:lpstr>
      <vt:lpstr>SANKSI  BAGI YANG TIDAK MENGIKUTI  PUPNS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MENU PUPNS ADMIN</vt:lpstr>
      <vt:lpstr>PERKIRAAN PERMASALAHAN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Rancangan Infrastruktur  Sistem Pendataan Ulang PNS (PUPNS-2015)</vt:lpstr>
      <vt:lpstr>PowerPoint Presentation</vt:lpstr>
      <vt:lpstr>SKEMA HIERARKI DATABASE PUPNS 2015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ditlahta-08</cp:lastModifiedBy>
  <cp:revision>241</cp:revision>
  <cp:lastPrinted>2014-11-28T01:28:46Z</cp:lastPrinted>
  <dcterms:created xsi:type="dcterms:W3CDTF">2014-11-27T05:12:16Z</dcterms:created>
  <dcterms:modified xsi:type="dcterms:W3CDTF">2015-07-03T03:03:33Z</dcterms:modified>
</cp:coreProperties>
</file>