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5715000" type="screen16x10"/>
  <p:notesSz cx="6858000" cy="9144000"/>
  <p:defaultTextStyle>
    <a:defPPr>
      <a:defRPr lang="en-US"/>
    </a:defPPr>
    <a:lvl1pPr marL="0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24359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48719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73078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97437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121797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46154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70513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94873" algn="l" defTabSz="8487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F3163-CCA0-4F53-9DAB-10EF05764C66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4DFE5-84F4-4C69-91DA-43AD51F9BD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DFE5-84F4-4C69-91DA-43AD51F9BD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DFE5-84F4-4C69-91DA-43AD51F9BD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DFE5-84F4-4C69-91DA-43AD51F9BDF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DFE5-84F4-4C69-91DA-43AD51F9BDF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DFE5-84F4-4C69-91DA-43AD51F9BD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775359"/>
            <a:ext cx="7772401" cy="12250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4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8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7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6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0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4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72"/>
            <a:ext cx="2057400" cy="48762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72"/>
            <a:ext cx="6019800" cy="48762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3672419"/>
            <a:ext cx="7772401" cy="1135063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422266"/>
            <a:ext cx="7772401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243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487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730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743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17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615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051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487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333500"/>
            <a:ext cx="4038600" cy="377163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279262"/>
            <a:ext cx="4040189" cy="533138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4359" indent="0">
              <a:buNone/>
              <a:defRPr sz="2000" b="1"/>
            </a:lvl2pPr>
            <a:lvl3pPr marL="848719" indent="0">
              <a:buNone/>
              <a:defRPr sz="1600" b="1"/>
            </a:lvl3pPr>
            <a:lvl4pPr marL="1273078" indent="0">
              <a:buNone/>
              <a:defRPr sz="1400" b="1"/>
            </a:lvl4pPr>
            <a:lvl5pPr marL="1697437" indent="0">
              <a:buNone/>
              <a:defRPr sz="1400" b="1"/>
            </a:lvl5pPr>
            <a:lvl6pPr marL="2121797" indent="0">
              <a:buNone/>
              <a:defRPr sz="1400" b="1"/>
            </a:lvl6pPr>
            <a:lvl7pPr marL="2546154" indent="0">
              <a:buNone/>
              <a:defRPr sz="1400" b="1"/>
            </a:lvl7pPr>
            <a:lvl8pPr marL="2970513" indent="0">
              <a:buNone/>
              <a:defRPr sz="1400" b="1"/>
            </a:lvl8pPr>
            <a:lvl9pPr marL="3394873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812400"/>
            <a:ext cx="4040189" cy="329273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2"/>
            <a:ext cx="4041775" cy="533138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4359" indent="0">
              <a:buNone/>
              <a:defRPr sz="2000" b="1"/>
            </a:lvl2pPr>
            <a:lvl3pPr marL="848719" indent="0">
              <a:buNone/>
              <a:defRPr sz="1600" b="1"/>
            </a:lvl3pPr>
            <a:lvl4pPr marL="1273078" indent="0">
              <a:buNone/>
              <a:defRPr sz="1400" b="1"/>
            </a:lvl4pPr>
            <a:lvl5pPr marL="1697437" indent="0">
              <a:buNone/>
              <a:defRPr sz="1400" b="1"/>
            </a:lvl5pPr>
            <a:lvl6pPr marL="2121797" indent="0">
              <a:buNone/>
              <a:defRPr sz="1400" b="1"/>
            </a:lvl6pPr>
            <a:lvl7pPr marL="2546154" indent="0">
              <a:buNone/>
              <a:defRPr sz="1400" b="1"/>
            </a:lvl7pPr>
            <a:lvl8pPr marL="2970513" indent="0">
              <a:buNone/>
              <a:defRPr sz="1400" b="1"/>
            </a:lvl8pPr>
            <a:lvl9pPr marL="3394873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400"/>
            <a:ext cx="4041775" cy="329273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4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7"/>
            <a:ext cx="5111750" cy="487759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22"/>
            <a:ext cx="3008313" cy="3909219"/>
          </a:xfrm>
        </p:spPr>
        <p:txBody>
          <a:bodyPr/>
          <a:lstStyle>
            <a:lvl1pPr marL="0" indent="0">
              <a:buNone/>
              <a:defRPr sz="1300"/>
            </a:lvl1pPr>
            <a:lvl2pPr marL="424359" indent="0">
              <a:buNone/>
              <a:defRPr sz="1100"/>
            </a:lvl2pPr>
            <a:lvl3pPr marL="848719" indent="0">
              <a:buNone/>
              <a:defRPr sz="900"/>
            </a:lvl3pPr>
            <a:lvl4pPr marL="1273078" indent="0">
              <a:buNone/>
              <a:defRPr sz="900"/>
            </a:lvl4pPr>
            <a:lvl5pPr marL="1697437" indent="0">
              <a:buNone/>
              <a:defRPr sz="900"/>
            </a:lvl5pPr>
            <a:lvl6pPr marL="2121797" indent="0">
              <a:buNone/>
              <a:defRPr sz="900"/>
            </a:lvl6pPr>
            <a:lvl7pPr marL="2546154" indent="0">
              <a:buNone/>
              <a:defRPr sz="900"/>
            </a:lvl7pPr>
            <a:lvl8pPr marL="2970513" indent="0">
              <a:buNone/>
              <a:defRPr sz="900"/>
            </a:lvl8pPr>
            <a:lvl9pPr marL="339487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3"/>
            <a:ext cx="5486400" cy="4722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4"/>
            <a:ext cx="5486400" cy="3429000"/>
          </a:xfrm>
        </p:spPr>
        <p:txBody>
          <a:bodyPr/>
          <a:lstStyle>
            <a:lvl1pPr marL="0" indent="0">
              <a:buNone/>
              <a:defRPr sz="2900"/>
            </a:lvl1pPr>
            <a:lvl2pPr marL="424359" indent="0">
              <a:buNone/>
              <a:defRPr sz="2500"/>
            </a:lvl2pPr>
            <a:lvl3pPr marL="848719" indent="0">
              <a:buNone/>
              <a:defRPr sz="2200"/>
            </a:lvl3pPr>
            <a:lvl4pPr marL="1273078" indent="0">
              <a:buNone/>
              <a:defRPr sz="2000"/>
            </a:lvl4pPr>
            <a:lvl5pPr marL="1697437" indent="0">
              <a:buNone/>
              <a:defRPr sz="2000"/>
            </a:lvl5pPr>
            <a:lvl6pPr marL="2121797" indent="0">
              <a:buNone/>
              <a:defRPr sz="2000"/>
            </a:lvl6pPr>
            <a:lvl7pPr marL="2546154" indent="0">
              <a:buNone/>
              <a:defRPr sz="2000"/>
            </a:lvl7pPr>
            <a:lvl8pPr marL="2970513" indent="0">
              <a:buNone/>
              <a:defRPr sz="2000"/>
            </a:lvl8pPr>
            <a:lvl9pPr marL="339487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4"/>
            <a:ext cx="5486400" cy="670719"/>
          </a:xfrm>
        </p:spPr>
        <p:txBody>
          <a:bodyPr/>
          <a:lstStyle>
            <a:lvl1pPr marL="0" indent="0">
              <a:buNone/>
              <a:defRPr sz="1300"/>
            </a:lvl1pPr>
            <a:lvl2pPr marL="424359" indent="0">
              <a:buNone/>
              <a:defRPr sz="1100"/>
            </a:lvl2pPr>
            <a:lvl3pPr marL="848719" indent="0">
              <a:buNone/>
              <a:defRPr sz="900"/>
            </a:lvl3pPr>
            <a:lvl4pPr marL="1273078" indent="0">
              <a:buNone/>
              <a:defRPr sz="900"/>
            </a:lvl4pPr>
            <a:lvl5pPr marL="1697437" indent="0">
              <a:buNone/>
              <a:defRPr sz="900"/>
            </a:lvl5pPr>
            <a:lvl6pPr marL="2121797" indent="0">
              <a:buNone/>
              <a:defRPr sz="900"/>
            </a:lvl6pPr>
            <a:lvl7pPr marL="2546154" indent="0">
              <a:buNone/>
              <a:defRPr sz="900"/>
            </a:lvl7pPr>
            <a:lvl8pPr marL="2970513" indent="0">
              <a:buNone/>
              <a:defRPr sz="900"/>
            </a:lvl8pPr>
            <a:lvl9pPr marL="339487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28863"/>
            <a:ext cx="8229600" cy="952500"/>
          </a:xfrm>
          <a:prstGeom prst="rect">
            <a:avLst/>
          </a:prstGeom>
        </p:spPr>
        <p:txBody>
          <a:bodyPr vert="horz" lIns="84873" tIns="42436" rIns="84873" bIns="4243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33500"/>
            <a:ext cx="8229600" cy="3771638"/>
          </a:xfrm>
          <a:prstGeom prst="rect">
            <a:avLst/>
          </a:prstGeom>
        </p:spPr>
        <p:txBody>
          <a:bodyPr vert="horz" lIns="84873" tIns="42436" rIns="84873" bIns="4243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6"/>
            <a:ext cx="2133600" cy="304269"/>
          </a:xfrm>
          <a:prstGeom prst="rect">
            <a:avLst/>
          </a:prstGeom>
        </p:spPr>
        <p:txBody>
          <a:bodyPr vert="horz" lIns="84873" tIns="42436" rIns="84873" bIns="42436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5B58B-BCB0-4B6F-A696-31457DBF894B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5296966"/>
            <a:ext cx="2895600" cy="304269"/>
          </a:xfrm>
          <a:prstGeom prst="rect">
            <a:avLst/>
          </a:prstGeom>
        </p:spPr>
        <p:txBody>
          <a:bodyPr vert="horz" lIns="84873" tIns="42436" rIns="84873" bIns="42436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6"/>
            <a:ext cx="2133600" cy="304269"/>
          </a:xfrm>
          <a:prstGeom prst="rect">
            <a:avLst/>
          </a:prstGeom>
        </p:spPr>
        <p:txBody>
          <a:bodyPr vert="horz" lIns="84873" tIns="42436" rIns="84873" bIns="42436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64DFA-887F-4D12-9559-6086CC120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48719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270" indent="-318270" algn="l" defTabSz="848719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9584" indent="-265224" algn="l" defTabSz="84871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60897" indent="-212179" algn="l" defTabSz="84871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85257" indent="-212179" algn="l" defTabSz="84871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09616" indent="-212179" algn="l" defTabSz="84871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975" indent="-212179" algn="l" defTabSz="848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58335" indent="-212179" algn="l" defTabSz="848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182694" indent="-212179" algn="l" defTabSz="848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07053" indent="-212179" algn="l" defTabSz="84871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24359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48719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078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7437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121797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46154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70513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94873" algn="l" defTabSz="84871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3.jpeg"/><Relationship Id="rId3" Type="http://schemas.openxmlformats.org/officeDocument/2006/relationships/image" Target="../media/image3.jpeg"/><Relationship Id="rId21" Type="http://schemas.openxmlformats.org/officeDocument/2006/relationships/image" Target="../media/image20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.png"/><Relationship Id="rId24" Type="http://schemas.openxmlformats.org/officeDocument/2006/relationships/slide" Target="slide1.xml"/><Relationship Id="rId5" Type="http://schemas.openxmlformats.org/officeDocument/2006/relationships/image" Target="../media/image5.jpe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10" Type="http://schemas.openxmlformats.org/officeDocument/2006/relationships/image" Target="../media/image10.png"/><Relationship Id="rId19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1" y="1250153"/>
            <a:ext cx="7772401" cy="122501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3" y="3571881"/>
            <a:ext cx="6400800" cy="14605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5715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endParaRPr lang="en-US"/>
          </a:p>
        </p:txBody>
      </p:sp>
      <p:sp>
        <p:nvSpPr>
          <p:cNvPr id="5" name="Snip Diagonal Corner Rectangle 4"/>
          <p:cNvSpPr/>
          <p:nvPr/>
        </p:nvSpPr>
        <p:spPr>
          <a:xfrm>
            <a:off x="2000233" y="0"/>
            <a:ext cx="5500726" cy="89297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MASA 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PRA AKSARA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Flowchart: Terminator 5">
            <a:hlinkClick r:id="rId3" action="ppaction://hlinksldjump"/>
          </p:cNvPr>
          <p:cNvSpPr/>
          <p:nvPr/>
        </p:nvSpPr>
        <p:spPr>
          <a:xfrm>
            <a:off x="544208" y="1261519"/>
            <a:ext cx="2857520" cy="654850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Algerian" pitchFamily="82" charset="0"/>
              </a:rPr>
              <a:t>PENGANTAR</a:t>
            </a:r>
            <a:endParaRPr lang="en-US" sz="25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4" name="Flowchart: Terminator 13">
            <a:hlinkClick r:id="rId4" action="ppaction://hlinksldjump"/>
          </p:cNvPr>
          <p:cNvSpPr/>
          <p:nvPr/>
        </p:nvSpPr>
        <p:spPr>
          <a:xfrm>
            <a:off x="5759183" y="1201988"/>
            <a:ext cx="2857520" cy="654850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Algerian" pitchFamily="82" charset="0"/>
              </a:rPr>
              <a:t>INDIKATOR</a:t>
            </a:r>
            <a:endParaRPr lang="en-US" sz="25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5" name="Flowchart: Terminator 14">
            <a:hlinkClick r:id="rId5" action="ppaction://hlinksldjump"/>
          </p:cNvPr>
          <p:cNvSpPr/>
          <p:nvPr/>
        </p:nvSpPr>
        <p:spPr>
          <a:xfrm>
            <a:off x="6259249" y="2154494"/>
            <a:ext cx="2857520" cy="654850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Algerian" pitchFamily="82" charset="0"/>
              </a:rPr>
              <a:t>TUJUAN</a:t>
            </a:r>
            <a:endParaRPr lang="en-US" sz="25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6" name="Flowchart: Terminator 15">
            <a:hlinkClick r:id="rId6" action="ppaction://hlinksldjump"/>
          </p:cNvPr>
          <p:cNvSpPr/>
          <p:nvPr/>
        </p:nvSpPr>
        <p:spPr>
          <a:xfrm>
            <a:off x="-27296" y="2214025"/>
            <a:ext cx="2857520" cy="654850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Algerian" pitchFamily="82" charset="0"/>
              </a:rPr>
              <a:t>MATERI</a:t>
            </a:r>
            <a:endParaRPr lang="en-US" sz="25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7" name="Flowchart: Terminator 16">
            <a:hlinkClick r:id="" action="ppaction://noaction"/>
          </p:cNvPr>
          <p:cNvSpPr/>
          <p:nvPr/>
        </p:nvSpPr>
        <p:spPr>
          <a:xfrm>
            <a:off x="0" y="3274219"/>
            <a:ext cx="2857520" cy="654850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Algerian" pitchFamily="82" charset="0"/>
              </a:rPr>
              <a:t>TUGAS</a:t>
            </a:r>
            <a:endParaRPr lang="en-US" sz="25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8" name="Flowchart: Terminator 17">
            <a:hlinkClick r:id="" action="ppaction://noaction"/>
          </p:cNvPr>
          <p:cNvSpPr/>
          <p:nvPr/>
        </p:nvSpPr>
        <p:spPr>
          <a:xfrm>
            <a:off x="6072198" y="3333756"/>
            <a:ext cx="2857520" cy="654850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dirty="0" smtClean="0">
                <a:solidFill>
                  <a:schemeClr val="bg1"/>
                </a:solidFill>
                <a:latin typeface="Algerian" pitchFamily="82" charset="0"/>
              </a:rPr>
              <a:t>EVALUASI</a:t>
            </a:r>
            <a:endParaRPr lang="en-US" sz="25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1928806"/>
            <a:ext cx="3071834" cy="171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1" y="1250153"/>
            <a:ext cx="7772401" cy="122501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3" y="3571881"/>
            <a:ext cx="6400800" cy="14605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5715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indent="582021" algn="just"/>
            <a:r>
              <a:rPr lang="en-US" sz="5400" dirty="0" err="1" smtClean="0"/>
              <a:t>Pra</a:t>
            </a:r>
            <a:r>
              <a:rPr lang="en-US" sz="5400" dirty="0" smtClean="0"/>
              <a:t> </a:t>
            </a:r>
            <a:r>
              <a:rPr lang="en-US" sz="5400" dirty="0" err="1" smtClean="0"/>
              <a:t>Aksara</a:t>
            </a:r>
            <a:r>
              <a:rPr lang="en-US" sz="5400" dirty="0" smtClean="0"/>
              <a:t> ? </a:t>
            </a:r>
            <a:endParaRPr lang="en-US" sz="5400" dirty="0">
              <a:latin typeface="Arial Black" pitchFamily="34" charset="0"/>
            </a:endParaRPr>
          </a:p>
        </p:txBody>
      </p:sp>
      <p:sp>
        <p:nvSpPr>
          <p:cNvPr id="5" name="Snip Diagonal Corner Rectangle 4"/>
          <p:cNvSpPr/>
          <p:nvPr/>
        </p:nvSpPr>
        <p:spPr>
          <a:xfrm>
            <a:off x="2857489" y="714366"/>
            <a:ext cx="3786214" cy="654831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900" dirty="0" smtClean="0">
                <a:latin typeface="Arial Black" pitchFamily="34" charset="0"/>
              </a:rPr>
              <a:t>PENGANTAR</a:t>
            </a:r>
            <a:endParaRPr lang="en-US" sz="2900" dirty="0">
              <a:latin typeface="Arial Black" pitchFamily="34" charset="0"/>
            </a:endParaRPr>
          </a:p>
        </p:txBody>
      </p:sp>
      <p:pic>
        <p:nvPicPr>
          <p:cNvPr id="205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22" y="238116"/>
            <a:ext cx="944779" cy="62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1" y="1250153"/>
            <a:ext cx="7772401" cy="122501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3" y="3571881"/>
            <a:ext cx="6400800" cy="14605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3648" y="0"/>
            <a:ext cx="9144000" cy="5715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marL="330056" indent="-330056" algn="just">
              <a:tabLst>
                <a:tab pos="330056" algn="l"/>
              </a:tabLst>
            </a:pPr>
            <a:endParaRPr lang="en-US" sz="2500" dirty="0"/>
          </a:p>
        </p:txBody>
      </p:sp>
      <p:sp>
        <p:nvSpPr>
          <p:cNvPr id="5" name="Snip Diagonal Corner Rectangle 4"/>
          <p:cNvSpPr/>
          <p:nvPr/>
        </p:nvSpPr>
        <p:spPr>
          <a:xfrm>
            <a:off x="2857489" y="535766"/>
            <a:ext cx="3786214" cy="654831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INDIKATOR</a:t>
            </a:r>
            <a:endParaRPr lang="en-US" sz="2900" b="1" dirty="0">
              <a:solidFill>
                <a:srgbClr val="FFFF00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1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4" y="238116"/>
            <a:ext cx="944779" cy="62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Horizontal Scroll 18"/>
          <p:cNvSpPr/>
          <p:nvPr/>
        </p:nvSpPr>
        <p:spPr>
          <a:xfrm>
            <a:off x="1214414" y="1845466"/>
            <a:ext cx="6429420" cy="1309694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84873" tIns="42436" rIns="84873" bIns="42436" rtlCol="0" anchor="ctr"/>
          <a:lstStyle/>
          <a:p>
            <a:pPr algn="ctr">
              <a:buFont typeface="Wingdings" pitchFamily="2" charset="2"/>
              <a:buChar char="v"/>
            </a:pPr>
            <a:r>
              <a:rPr lang="en-US" sz="2500" dirty="0" smtClean="0">
                <a:latin typeface="Comic Sans MS" pitchFamily="66" charset="0"/>
              </a:rPr>
              <a:t>  </a:t>
            </a:r>
            <a:r>
              <a:rPr lang="en-US" sz="2500" dirty="0" err="1" smtClean="0">
                <a:latin typeface="Comic Sans MS" pitchFamily="66" charset="0"/>
              </a:rPr>
              <a:t>Menjelaskan</a:t>
            </a:r>
            <a:r>
              <a:rPr lang="en-US" sz="2500" dirty="0" smtClean="0">
                <a:latin typeface="Comic Sans MS" pitchFamily="66" charset="0"/>
              </a:rPr>
              <a:t> </a:t>
            </a:r>
            <a:r>
              <a:rPr lang="en-US" sz="2500" dirty="0" err="1" smtClean="0">
                <a:latin typeface="Comic Sans MS" pitchFamily="66" charset="0"/>
              </a:rPr>
              <a:t>pembabakan</a:t>
            </a:r>
            <a:r>
              <a:rPr lang="en-US" sz="2500" dirty="0" smtClean="0">
                <a:latin typeface="Comic Sans MS" pitchFamily="66" charset="0"/>
              </a:rPr>
              <a:t> </a:t>
            </a:r>
            <a:r>
              <a:rPr lang="en-US" sz="2500" dirty="0" err="1" smtClean="0">
                <a:latin typeface="Comic Sans MS" pitchFamily="66" charset="0"/>
              </a:rPr>
              <a:t>masa</a:t>
            </a:r>
            <a:r>
              <a:rPr lang="en-US" sz="2500" dirty="0" smtClean="0">
                <a:latin typeface="Comic Sans MS" pitchFamily="66" charset="0"/>
              </a:rPr>
              <a:t>  </a:t>
            </a:r>
            <a:r>
              <a:rPr lang="en-US" sz="2500" dirty="0" err="1" smtClean="0">
                <a:latin typeface="Comic Sans MS" pitchFamily="66" charset="0"/>
              </a:rPr>
              <a:t>pra</a:t>
            </a:r>
            <a:r>
              <a:rPr lang="en-US" sz="2500" dirty="0" smtClean="0">
                <a:latin typeface="Comic Sans MS" pitchFamily="66" charset="0"/>
              </a:rPr>
              <a:t> </a:t>
            </a:r>
            <a:r>
              <a:rPr lang="en-US" sz="2500" dirty="0" err="1" smtClean="0">
                <a:latin typeface="Comic Sans MS" pitchFamily="66" charset="0"/>
              </a:rPr>
              <a:t>aksara</a:t>
            </a:r>
            <a:r>
              <a:rPr lang="en-US" sz="2500" dirty="0" smtClean="0">
                <a:latin typeface="Comic Sans MS" pitchFamily="66" charset="0"/>
              </a:rPr>
              <a:t>.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1" y="1250153"/>
            <a:ext cx="7772401" cy="122501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3" y="3571881"/>
            <a:ext cx="6400800" cy="14605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0" y="0"/>
            <a:ext cx="9144000" cy="5715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r"/>
            <a:endParaRPr lang="en-US" sz="2500" dirty="0"/>
          </a:p>
        </p:txBody>
      </p:sp>
      <p:sp>
        <p:nvSpPr>
          <p:cNvPr id="5" name="Snip Diagonal Corner Rectangle 4"/>
          <p:cNvSpPr/>
          <p:nvPr/>
        </p:nvSpPr>
        <p:spPr>
          <a:xfrm>
            <a:off x="2714613" y="595294"/>
            <a:ext cx="3786214" cy="89297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84873" tIns="42436" rIns="84873" bIns="42436" rtlCol="0" anchor="ctr"/>
          <a:lstStyle/>
          <a:p>
            <a:pPr algn="ctr"/>
            <a:r>
              <a:rPr lang="en-US" sz="2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TUJUAN PEMBELAJARAN</a:t>
            </a:r>
            <a:endParaRPr lang="en-US" sz="25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8" y="3"/>
            <a:ext cx="944779" cy="62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Horizontal Scroll 21"/>
          <p:cNvSpPr/>
          <p:nvPr/>
        </p:nvSpPr>
        <p:spPr>
          <a:xfrm>
            <a:off x="1214414" y="1845463"/>
            <a:ext cx="6429420" cy="2024075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84873" tIns="42436" rIns="84873" bIns="42436" rtlCol="0" anchor="ctr"/>
          <a:lstStyle/>
          <a:p>
            <a:pPr marL="493613" lvl="2" indent="-493613" algn="just">
              <a:buFont typeface="Wingdings" pitchFamily="2" charset="2"/>
              <a:buChar char="v"/>
              <a:tabLst>
                <a:tab pos="493613" algn="l"/>
              </a:tabLst>
            </a:pPr>
            <a:r>
              <a:rPr lang="en-US" sz="2500" dirty="0" err="1" smtClean="0"/>
              <a:t>Menjelaskan</a:t>
            </a:r>
            <a:r>
              <a:rPr lang="en-US" sz="2500" dirty="0" smtClean="0"/>
              <a:t> </a:t>
            </a:r>
            <a:r>
              <a:rPr lang="en-US" sz="2500" dirty="0" err="1" smtClean="0"/>
              <a:t>pembagian</a:t>
            </a:r>
            <a:r>
              <a:rPr lang="en-US" sz="2500" dirty="0" smtClean="0"/>
              <a:t> </a:t>
            </a:r>
            <a:r>
              <a:rPr lang="en-US" sz="2500" dirty="0" err="1" smtClean="0"/>
              <a:t>zaman</a:t>
            </a:r>
            <a:r>
              <a:rPr lang="en-US" sz="2500" dirty="0" smtClean="0"/>
              <a:t> </a:t>
            </a:r>
            <a:r>
              <a:rPr lang="en-US" sz="2500" dirty="0" err="1" smtClean="0"/>
              <a:t>berdasarkan</a:t>
            </a:r>
            <a:r>
              <a:rPr lang="en-US" sz="2500" dirty="0" smtClean="0"/>
              <a:t> </a:t>
            </a:r>
            <a:r>
              <a:rPr lang="en-US" sz="2500" dirty="0" err="1" smtClean="0"/>
              <a:t>hasil</a:t>
            </a:r>
            <a:r>
              <a:rPr lang="en-US" sz="2500" dirty="0" smtClean="0"/>
              <a:t> </a:t>
            </a:r>
            <a:r>
              <a:rPr lang="en-US" sz="2500" dirty="0" err="1" smtClean="0"/>
              <a:t>kebudayaan</a:t>
            </a:r>
            <a:r>
              <a:rPr lang="en-US" sz="2500" dirty="0" smtClean="0"/>
              <a:t> yang </a:t>
            </a:r>
            <a:r>
              <a:rPr lang="en-US" sz="2500" dirty="0" err="1" smtClean="0"/>
              <a:t>ditinggalkan</a:t>
            </a:r>
            <a:r>
              <a:rPr lang="en-US" sz="2500" dirty="0" smtClean="0"/>
              <a:t> </a:t>
            </a:r>
            <a:r>
              <a:rPr lang="en-US" sz="2500" dirty="0" err="1" smtClean="0"/>
              <a:t>pada</a:t>
            </a:r>
            <a:r>
              <a:rPr lang="en-US" sz="2500" dirty="0" smtClean="0"/>
              <a:t> </a:t>
            </a:r>
            <a:r>
              <a:rPr lang="en-US" sz="2500" dirty="0" err="1" smtClean="0"/>
              <a:t>masa</a:t>
            </a:r>
            <a:r>
              <a:rPr lang="en-US" sz="2500" dirty="0" smtClean="0"/>
              <a:t> </a:t>
            </a:r>
            <a:r>
              <a:rPr lang="en-US" sz="2500" dirty="0" err="1" smtClean="0"/>
              <a:t>pra</a:t>
            </a:r>
            <a:r>
              <a:rPr lang="en-US" sz="2500" dirty="0" smtClean="0"/>
              <a:t> </a:t>
            </a:r>
            <a:r>
              <a:rPr lang="en-US" sz="2500" dirty="0" err="1" smtClean="0"/>
              <a:t>aksara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D:\PEMELAJARAN IPS TERPADU\MATERI IPS VII\waruga Mawale-Talikuran-Kawangko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229107"/>
            <a:ext cx="953699" cy="1271599"/>
          </a:xfrm>
          <a:prstGeom prst="rect">
            <a:avLst/>
          </a:prstGeom>
          <a:noFill/>
        </p:spPr>
      </p:pic>
      <p:cxnSp>
        <p:nvCxnSpPr>
          <p:cNvPr id="35" name="Elbow Connector 34"/>
          <p:cNvCxnSpPr/>
          <p:nvPr/>
        </p:nvCxnSpPr>
        <p:spPr>
          <a:xfrm>
            <a:off x="1887342" y="5072078"/>
            <a:ext cx="928694" cy="50006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9573" y="4929202"/>
            <a:ext cx="1466881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1" name="Elbow Connector 30"/>
          <p:cNvCxnSpPr/>
          <p:nvPr/>
        </p:nvCxnSpPr>
        <p:spPr>
          <a:xfrm>
            <a:off x="6936862" y="4786326"/>
            <a:ext cx="714380" cy="500066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8" name="Picture 14" descr="D:\PEMELAJARAN IPS TERPADU\MATERI IPS VII\kapak persegi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214822"/>
            <a:ext cx="785818" cy="644774"/>
          </a:xfrm>
          <a:prstGeom prst="rect">
            <a:avLst/>
          </a:prstGeom>
          <a:noFill/>
        </p:spPr>
      </p:pic>
      <p:cxnSp>
        <p:nvCxnSpPr>
          <p:cNvPr id="42" name="Elbow Connector 41"/>
          <p:cNvCxnSpPr/>
          <p:nvPr/>
        </p:nvCxnSpPr>
        <p:spPr>
          <a:xfrm rot="16200000" flipV="1">
            <a:off x="571472" y="1000112"/>
            <a:ext cx="571504" cy="57150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1928794" y="500046"/>
            <a:ext cx="142876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Mengenal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teknologi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Elbow Connector 38"/>
          <p:cNvCxnSpPr/>
          <p:nvPr/>
        </p:nvCxnSpPr>
        <p:spPr>
          <a:xfrm rot="5400000" flipH="1" flipV="1">
            <a:off x="1893075" y="1178707"/>
            <a:ext cx="571504" cy="35719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500178"/>
            <a:ext cx="20097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Bent Arrow 36"/>
          <p:cNvSpPr/>
          <p:nvPr/>
        </p:nvSpPr>
        <p:spPr>
          <a:xfrm flipH="1">
            <a:off x="2500298" y="1714492"/>
            <a:ext cx="714380" cy="1643074"/>
          </a:xfrm>
          <a:prstGeom prst="bentArrow">
            <a:avLst>
              <a:gd name="adj1" fmla="val 20751"/>
              <a:gd name="adj2" fmla="val 25000"/>
              <a:gd name="adj3" fmla="val 25000"/>
              <a:gd name="adj4" fmla="val 59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221" tIns="34611" rIns="69221" bIns="34611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7" y="4786326"/>
            <a:ext cx="1214447" cy="92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Elbow Connector 24"/>
          <p:cNvCxnSpPr/>
          <p:nvPr/>
        </p:nvCxnSpPr>
        <p:spPr>
          <a:xfrm rot="5400000" flipH="1" flipV="1">
            <a:off x="1404298" y="4081383"/>
            <a:ext cx="571504" cy="35719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0100" y="4572012"/>
            <a:ext cx="158114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Bent Arrow 27"/>
          <p:cNvSpPr/>
          <p:nvPr/>
        </p:nvSpPr>
        <p:spPr>
          <a:xfrm flipH="1" flipV="1">
            <a:off x="2357422" y="3714756"/>
            <a:ext cx="1000132" cy="1428760"/>
          </a:xfrm>
          <a:prstGeom prst="bentArrow">
            <a:avLst>
              <a:gd name="adj1" fmla="val 20751"/>
              <a:gd name="adj2" fmla="val 25000"/>
              <a:gd name="adj3" fmla="val 25000"/>
              <a:gd name="adj4" fmla="val 59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221" tIns="34611" rIns="69221" bIns="34611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8148" y="4214822"/>
            <a:ext cx="1143008" cy="45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72132" y="4143384"/>
            <a:ext cx="1571636" cy="68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Bent Arrow 17"/>
          <p:cNvSpPr/>
          <p:nvPr/>
        </p:nvSpPr>
        <p:spPr>
          <a:xfrm flipV="1">
            <a:off x="4692298" y="3812476"/>
            <a:ext cx="951272" cy="830974"/>
          </a:xfrm>
          <a:prstGeom prst="bentArrow">
            <a:avLst>
              <a:gd name="adj1" fmla="val 20751"/>
              <a:gd name="adj2" fmla="val 25000"/>
              <a:gd name="adj3" fmla="val 25000"/>
              <a:gd name="adj4" fmla="val 59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221" tIns="34611" rIns="69221" bIns="34611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715272" y="142856"/>
            <a:ext cx="485073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>
            <a:off x="7286644" y="500046"/>
            <a:ext cx="714380" cy="500066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flipV="1">
            <a:off x="5857884" y="285732"/>
            <a:ext cx="928694" cy="785818"/>
          </a:xfrm>
          <a:prstGeom prst="bent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Bent Arrow 19"/>
          <p:cNvSpPr/>
          <p:nvPr/>
        </p:nvSpPr>
        <p:spPr>
          <a:xfrm>
            <a:off x="4643438" y="1071550"/>
            <a:ext cx="797044" cy="1644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221" tIns="34611" rIns="69221" bIns="34611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868" y="2357434"/>
            <a:ext cx="1539488" cy="85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Flowchart: Terminator 18"/>
          <p:cNvSpPr/>
          <p:nvPr/>
        </p:nvSpPr>
        <p:spPr>
          <a:xfrm>
            <a:off x="2857488" y="3214690"/>
            <a:ext cx="3078974" cy="63291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221" tIns="34611" rIns="69221" bIns="34611" rtlCol="0" anchor="ctr"/>
          <a:lstStyle/>
          <a:p>
            <a:pPr algn="ctr"/>
            <a:r>
              <a:rPr lang="en-US" sz="2200" dirty="0" smtClean="0"/>
              <a:t>CIRI-CIRI ZAMAN PRA AKSARA</a:t>
            </a:r>
            <a:endParaRPr lang="en-US" sz="22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714360"/>
            <a:ext cx="1749932" cy="73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122994"/>
            <a:ext cx="1000132" cy="39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204017" y="33762"/>
            <a:ext cx="928694" cy="44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16017" y="823369"/>
            <a:ext cx="1071538" cy="47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43834" y="1857368"/>
            <a:ext cx="1500165" cy="41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Elbow Connector 37"/>
          <p:cNvCxnSpPr>
            <a:endCxn id="2059" idx="1"/>
          </p:cNvCxnSpPr>
          <p:nvPr/>
        </p:nvCxnSpPr>
        <p:spPr>
          <a:xfrm rot="16200000" flipH="1">
            <a:off x="6717521" y="1140605"/>
            <a:ext cx="1566872" cy="285753"/>
          </a:xfrm>
          <a:prstGeom prst="bentConnector2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7143768" y="2178289"/>
            <a:ext cx="428628" cy="158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072462" y="2357434"/>
            <a:ext cx="868985" cy="85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857884" y="2428872"/>
            <a:ext cx="173354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000760" y="3429004"/>
            <a:ext cx="1143008" cy="68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3" name="Elbow Connector 22"/>
          <p:cNvCxnSpPr/>
          <p:nvPr/>
        </p:nvCxnSpPr>
        <p:spPr>
          <a:xfrm>
            <a:off x="7143768" y="4357698"/>
            <a:ext cx="785818" cy="71438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715272" y="3500442"/>
            <a:ext cx="744534" cy="70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369239" y="4993572"/>
            <a:ext cx="874490" cy="67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2951516"/>
            <a:ext cx="1928793" cy="103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Rounded Rectangle 40"/>
          <p:cNvSpPr/>
          <p:nvPr/>
        </p:nvSpPr>
        <p:spPr>
          <a:xfrm>
            <a:off x="142844" y="428608"/>
            <a:ext cx="1643074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Tugas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semakin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jelas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13" descr="D:\PEMELAJARAN IPS TERPADU\MATERI IPS VII\kapak corong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214678" y="1000112"/>
            <a:ext cx="857249" cy="857251"/>
          </a:xfrm>
          <a:prstGeom prst="rect">
            <a:avLst/>
          </a:prstGeom>
          <a:noFill/>
        </p:spPr>
      </p:pic>
      <p:sp>
        <p:nvSpPr>
          <p:cNvPr id="48" name="Rounded Rectangle 47"/>
          <p:cNvSpPr/>
          <p:nvPr/>
        </p:nvSpPr>
        <p:spPr>
          <a:xfrm>
            <a:off x="3571868" y="142856"/>
            <a:ext cx="1643074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Showcard Gothic" pitchFamily="82" charset="0"/>
                <a:cs typeface="Arial" pitchFamily="34" charset="0"/>
              </a:rPr>
              <a:t>MATERI</a:t>
            </a:r>
            <a:endParaRPr lang="en-US" sz="2400" dirty="0">
              <a:solidFill>
                <a:schemeClr val="tx1"/>
              </a:solidFill>
              <a:latin typeface="Showcard Gothic" pitchFamily="82" charset="0"/>
              <a:cs typeface="Arial" pitchFamily="34" charset="0"/>
            </a:endParaRPr>
          </a:p>
        </p:txBody>
      </p:sp>
      <p:pic>
        <p:nvPicPr>
          <p:cNvPr id="49" name="Picture 2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3214678" y="0"/>
            <a:ext cx="621208" cy="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 descr="D:\PEMELAJARAN IPS TERPADU\MATERI IPS VII\kapak-lonjong-1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714480" y="2500310"/>
            <a:ext cx="862900" cy="708020"/>
          </a:xfrm>
          <a:prstGeom prst="rect">
            <a:avLst/>
          </a:prstGeom>
          <a:noFill/>
        </p:spPr>
      </p:pic>
      <p:pic>
        <p:nvPicPr>
          <p:cNvPr id="1040" name="Picture 16" descr="D:\PEMELAJARAN IPS TERPADU\MATERI IPS VII\DolmenSaCoveccada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42844" y="2143120"/>
            <a:ext cx="811554" cy="770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5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5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5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0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5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28" grpId="0" animBg="1"/>
      <p:bldP spid="18" grpId="0" animBg="1"/>
      <p:bldP spid="20" grpId="0" animBg="1"/>
      <p:bldP spid="19" grpId="0" animBg="1"/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230</TotalTime>
  <Words>50</Words>
  <Application>Microsoft Office PowerPoint</Application>
  <PresentationFormat>On-screen Show (16:10)</PresentationFormat>
  <Paragraphs>22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HERU</dc:creator>
  <cp:lastModifiedBy>Valued Acer Customer</cp:lastModifiedBy>
  <cp:revision>35</cp:revision>
  <dcterms:created xsi:type="dcterms:W3CDTF">2011-09-28T21:05:31Z</dcterms:created>
  <dcterms:modified xsi:type="dcterms:W3CDTF">2013-10-24T01:05:14Z</dcterms:modified>
</cp:coreProperties>
</file>